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ink/ink1.xml" ContentType="application/inkml+xml"/>
  <Override PartName="/ppt/ink/ink2.xml" ContentType="application/inkml+xml"/>
  <Override PartName="/ppt/notesSlides/notesSlide7.xml" ContentType="application/vnd.openxmlformats-officedocument.presentationml.notesSlide+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4"/>
  </p:notesMasterIdLst>
  <p:sldIdLst>
    <p:sldId id="256" r:id="rId2"/>
    <p:sldId id="351" r:id="rId3"/>
    <p:sldId id="347" r:id="rId4"/>
    <p:sldId id="352" r:id="rId5"/>
    <p:sldId id="348" r:id="rId6"/>
    <p:sldId id="353" r:id="rId7"/>
    <p:sldId id="357" r:id="rId8"/>
    <p:sldId id="369" r:id="rId9"/>
    <p:sldId id="370" r:id="rId10"/>
    <p:sldId id="333" r:id="rId11"/>
    <p:sldId id="368" r:id="rId12"/>
    <p:sldId id="372" r:id="rId13"/>
    <p:sldId id="373" r:id="rId14"/>
    <p:sldId id="376" r:id="rId15"/>
    <p:sldId id="396" r:id="rId16"/>
    <p:sldId id="388" r:id="rId17"/>
    <p:sldId id="387" r:id="rId18"/>
    <p:sldId id="374" r:id="rId19"/>
    <p:sldId id="375" r:id="rId20"/>
    <p:sldId id="389" r:id="rId21"/>
    <p:sldId id="390" r:id="rId22"/>
    <p:sldId id="391" r:id="rId23"/>
    <p:sldId id="392" r:id="rId24"/>
    <p:sldId id="393" r:id="rId25"/>
    <p:sldId id="394" r:id="rId26"/>
    <p:sldId id="380" r:id="rId27"/>
    <p:sldId id="377" r:id="rId28"/>
    <p:sldId id="382" r:id="rId29"/>
    <p:sldId id="381" r:id="rId30"/>
    <p:sldId id="379" r:id="rId31"/>
    <p:sldId id="384" r:id="rId32"/>
    <p:sldId id="383" r:id="rId33"/>
    <p:sldId id="385" r:id="rId34"/>
    <p:sldId id="386" r:id="rId35"/>
    <p:sldId id="395" r:id="rId36"/>
    <p:sldId id="397" r:id="rId37"/>
    <p:sldId id="398" r:id="rId38"/>
    <p:sldId id="399" r:id="rId39"/>
    <p:sldId id="400" r:id="rId40"/>
    <p:sldId id="401" r:id="rId41"/>
    <p:sldId id="402" r:id="rId42"/>
    <p:sldId id="403" r:id="rId43"/>
  </p:sldIdLst>
  <p:sldSz cx="12192000" cy="6858000"/>
  <p:notesSz cx="6858000" cy="9144000"/>
  <p:defaultTextStyle>
    <a:defPPr>
      <a:defRPr lang="en-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A200"/>
    <a:srgbClr val="0069B8"/>
    <a:srgbClr val="D9090A"/>
    <a:srgbClr val="C50A0A"/>
    <a:srgbClr val="AC0B0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661"/>
    <p:restoredTop sz="95723"/>
  </p:normalViewPr>
  <p:slideViewPr>
    <p:cSldViewPr snapToGrid="0">
      <p:cViewPr>
        <p:scale>
          <a:sx n="121" d="100"/>
          <a:sy n="121" d="100"/>
        </p:scale>
        <p:origin x="416" y="208"/>
      </p:cViewPr>
      <p:guideLst/>
    </p:cSldViewPr>
  </p:slideViewPr>
  <p:notesTextViewPr>
    <p:cViewPr>
      <p:scale>
        <a:sx n="65" d="100"/>
        <a:sy n="65"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1-06T13:48:05.806"/>
    </inkml:context>
    <inkml:brush xml:id="br0">
      <inkml:brushProperty name="width" value="0.4" units="cm"/>
      <inkml:brushProperty name="height" value="0.8" units="cm"/>
      <inkml:brushProperty name="color" value="#A2D762"/>
      <inkml:brushProperty name="tip" value="rectangle"/>
      <inkml:brushProperty name="rasterOp" value="maskPen"/>
    </inkml:brush>
  </inkml:definitions>
  <inkml:trace contextRef="#ctx0" brushRef="#br0">75 1157,'0'-64,"0"13,0 29,0-33,0-3,0 14,0-17,0 7,0 40,0-8,0-1,0 4,0-6,0 6,0-3,0 0,0 1,0-3,0 2,0-4,0 8,0-3,0 0,0 3,0-12,0 15,0-13,0 10,0-4,0-2,0 6,11-1,9 10,2 2,1 3,0-1,-7 1,12-4,-5 7,0-3,3 4,-7-4,7 3,-7-4,7 5,-7-4,3 3,0-3,-3 4,7 0,-7 0,7 0,-7 0,7-4,-3 3,0-3,3 4,-8 0,4 0,-1 0,2 0,-1 0,0 0,-1-4,-1 3,2-3,0 4,1-3,0 2,2-7,-6 7,3-3,5 0,-7 3,7-4,-9 5,1 0,12-4,-9 3,15-7,-17 7,8-4,-8 5,9-5,-9 4,3-3,-5 4,9 0,-7 0,7-4,-9 3,0-3,4 4,-2 0,5 0,-5-5,2 4,4-3,-5 4,10 0,-11 0,4 0,2 0,0 0,1 0,-3 0,-6 0,6 0,-4 0,3 0,4 0,-7 0,7 0,-9 0,0 0,4 0,-3 0,7 0,-3 0,0 0,-1 0,-4 0,9 0,-11 4,9-3,-8 3,1-1,6 2,-6 3,2 4,-7 5,-2 0,1 3,-3-4,10 4,-12-1,7-3,-5 5,4-2,1-1,-2 7,-3-15,-1 14,0-6,-3 0,-2 9,1-7,-3 1,4 3,-5-7,0 4,0 3,0-7,0 7,0-2,-4-1,-1-1,-3 1,3-3,-6 3,5-1,-6-6,-4 9,6-13,-10 9,7-6,0 0,-10 3,8-7,-6-1,-3 0,13-4,-18 5,10 3,-4-2,6 2,-1-3,-4 0,6 0,-10 0,9 0,-3 0,-6 4,7-7,-3 5,3-6,1 5,-1-1,-4 0,3-3,-9 2,9-6,-9 7,9-8,-3 7,-1-7,4 7,-4-7,6 3,0 1,-14-4,10 3,-10 0,13-3,1 3,-4-4,3 0,-4 0,-3 0,5 0,-6 0,9 4,0-3,-9 3,6-4,-5 0,7 4,-3-3,3 3,-4-4,-3 0,5 0,-11 5,13-4,-5 3,5-4,-7 0,5 0,-1 0,-1 0,4 0,-5 0,2 0,-1 0,4 0,-7 0,3 0,0 0,-3 0,11 0,-10 0,6 0,-3 0,0 0,0 0,4 0,-7 0,7 0,-3 0,1 0,-1 0,0 4,1 0,3 8,1 0,0 1,-4-5,-1-5,0-3,-2 0,10-18,-3 6,8-23,4 20,0-8,0 1,3 7,-3-13,4 11,0-5,0-7,0 14,0-9,0 4,0 1,0-9,15 11,-3 4,16 1,-9 11,3-3,5-4,-1 1,7-7,-3 4,6 0,-4-1,10 1,-10-1,4 5,-6-3,0 4,-5-5,-1 4,-6-2,0 7,9-7,-7 7,7-8,-9 8,0-3,6 0,-4 3,3-8,1 8,-5-7,5 7,-1-8,-3 8,4-8,-1 8,-3-3,4 4,-6-4,8 3,-5-3,5 4,-7-4,-1 2,4-2,-3 4,3 0,0 0,1 0,4 0,-4 0,-1 0,-4 0,9 0,-7 0,6 0,-2 0,-4 0,3 0,4 0,-7 0,7 0,-9 0,0 0,9 0,-7 0,7 0,-4 0,-3 0,9 0,-10 0,5 4,-6-3,4 4,-3-5,7 0,-3 0,-4 0,5 0,-6 0,4 0,2 0,-7 0,7 3,-6 2,2-1,0 4,-2-7,6 6,-7-2,3 3,0 7,-6-5,5 6,-6-4,4 1,-1 3,-3 1,-1-1,-7 4,-2 0,-3 1,0 2,0-6,0 6,0-2,0 0,0 3,0-7,0 7,-4-3,3 0,-6-1,2 1,1-4,-4 7,3-6,1 2,-4 0,0-3,-1 7,-3-7,3 4,-10-12,1-2,-6-7,0 0,6 0,-3 0,-1 0,-1 0,0 0,-3 0,7 0,-3 4,-5-3,6 3,-5-4,7 0,-4 5,3-4,-9 3,4-4,0 5,-4-4,4 3,-5-4,-1 0,6 4,2-3,4 3,-8-4,7 0,-7 4,5-3,3 3,-7-4,6 0,-2 0,0 0,3 0,-4 0,-3 0,5 0,-6 0,9 0,-6 0,5 0,-10 0,9 4,-4-3,6 3,-6-4,4 0,-4 0,6 4,-9-3,7 3,-7-4,3 0,5 0,-5 4,5-3,-3 4,3-5,-7 0,3 0,4 0,-6 4,10-3,-11 3,3-4,0 4,-3-3,7 3,-3-4,-1 0,4 0,-7 4,7-3,-4 3,-3-4,5 0,-5 0,7 0,1 0,-9 0,7 0,-3 0,-2 0,13 0,-17 0,10 0,1 0,-10 0,13 0,-10 0,5 0,2 0,-5 0,2 0,0 0,-2 0,2 0,1 0,-3 0,6 0,-6 0,2 0,5-15,8-7,6-5,5 3,1 7,-3 0,3-4,-4-1,3 2,-2-1,3 0,0 0,-4 0,4 1,-4-2,0 1,0 0,4 1,-3-2,2 1,-3 0,0 0,0-2,0-3,0 7,0-2,0 3,0-5,0 0,0 1,0 4,0-3,0-6,0 7,0-5,0 4,0 5,0-13,0 14,0-7,0 0,0-1,0 4,4-5,-3 6,3-3,-4-3,0 6,3-6,-2 7,3-8,-4 8,0-8,0 8,0-8,0 4,4 0,14 5,1 8,5 5,2 3,-15 0,16 0,-10 0,4 0,3 0,-6 0,6 0,-3-4,0 3,-1-6,1 6,0-7,0 8,-1-4,1 0,-4-1,8 1,-8 0,5 0,-1 3,-3-7,6 7,-6-7,3 7,0-3,0 0,0 3,4-2,-7 3,3 0,-1 0,1 0,0 0,0 0,4 0,-9 0,12 0,-6 0,-2 0,8 0,-9 0,3 0,0 0,0 0,1 0,4 0,-8 0,4 0,-1 0,-3 0,9 0,-14 0,8 0,-1 0,2 0,0 0,3 0,-3 0,-5 0,7 0,-3 0,-3 0,13 0,-20 0,12 0,-3 0,0 0,4 0,-7 0,2 0,3 0,3 0,-8 0,7 0,-7 0,9 0,-9-4,3 3,-3-3,9 4,-7 0,5 0,-7 0,0-4,7 3,-3-6,-4 6,5-3,-1 4,-3 0,8-3,-13 2,10-3,-3 4,1 0,1 0,-5 0,6 0,-6 0,3 0,0 0,0 0,0-4,3 3,-7-3,6 4,-3 0,0 0,3 0,-4 0,1 0,2 4,-13 17,1-5,-10 13,0-10,0-2,0 9,0-8,4 6,-3-5,3-1,-4 5,0-3,0 0,0 3,0-4,0 1,0 3,0-6,0 7,0-3,0 1,4-1,-3 4,3-10,-4 17,0-17,0 10,0-5,0-2,0 5,0-2,0 0,0 2,4-6,-3 6,2-3,-3 1,0 3,0-7,0 7,0-3,0 0,0 3,0-7,0 7,0-3,0 0,0 2,0-5,0 5,0-2,0 0,0 3,0-7,0 6,0-2,0-1,-4 3,0-4</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1-06T14:25:45.876"/>
    </inkml:context>
    <inkml:brush xml:id="br0">
      <inkml:brushProperty name="width" value="0.5" units="cm"/>
      <inkml:brushProperty name="height" value="1" units="cm"/>
      <inkml:brushProperty name="color" value="#FFFC00"/>
      <inkml:brushProperty name="tip" value="rectangle"/>
      <inkml:brushProperty name="rasterOp" value="maskPen"/>
    </inkml:brush>
  </inkml:definitions>
  <inkml:trace contextRef="#ctx0" brushRef="#br0">0 88,'68'0,"1"0,-8 0,4 0,-1 0,6 0,-1 0,22 0,5 0,-2 0,8 0,-7 0,1 0,-5 0,3 0,-4 0,-24 0,-3 0,-5 0,0 0,14 0,-1 0,28 0,-26 0,-39 0,-20 0,14 0,1 0,3 0,-2 0,-5 0,2 0,0 0,11 0,-6 0,6 0,2 0,-4 0,5 0,1-5,-6 4,-6-4,-3 5,4-4,0 3,6-4,-9 5,7-4,1 3,5-4,1 5,-6 0,-1-4,-12 2,7-2,-7 4,5-3,-2-5,-6-1,6-6,-3 10,0-2,7 7,-7 0,3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1-06T14:25:47.410"/>
    </inkml:context>
    <inkml:brush xml:id="br0">
      <inkml:brushProperty name="width" value="0.5" units="cm"/>
      <inkml:brushProperty name="height" value="1" units="cm"/>
      <inkml:brushProperty name="color" value="#FFFC00"/>
      <inkml:brushProperty name="tip" value="rectangle"/>
      <inkml:brushProperty name="rasterOp" value="maskPen"/>
    </inkml:brush>
  </inkml:definitions>
  <inkml:trace contextRef="#ctx0" brushRef="#br0">1 0,'68'0,"1"0,0 0,-1 0,-7 0,-1 0,7 0,2 0,7 0,4 0,-10 0,4 0,-4 0,10 0,0 0,-10 0,4 0,-6 0,-4 0,-3 0,6 0,-3 0,22 0,2 0,-30 0,0 0,-4 0,-21 0,-3 0,-8 0,-2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1-06T14:25:49.231"/>
    </inkml:context>
    <inkml:brush xml:id="br0">
      <inkml:brushProperty name="width" value="0.5" units="cm"/>
      <inkml:brushProperty name="height" value="1" units="cm"/>
      <inkml:brushProperty name="color" value="#FFFC00"/>
      <inkml:brushProperty name="tip" value="rectangle"/>
      <inkml:brushProperty name="rasterOp" value="maskPen"/>
    </inkml:brush>
  </inkml:definitions>
  <inkml:trace contextRef="#ctx0" brushRef="#br0">1 33,'58'-2,"0"0,2 0,-4 1,5 1,16 0,-10 0,1 0,15 0,-30 0,10 0,-32 0,-1 0,-10 0,4 0,4 0,-4 0,6 0,-8 0,5 0,1 0,-6 0,9 0,-8 0,2 0,9 0,-8 0,10 0,-12 0,-2 0,4 0,-3-8,6 6,-5-9,-1 6</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1-06T14:25:52.691"/>
    </inkml:context>
    <inkml:brush xml:id="br0">
      <inkml:brushProperty name="width" value="0.5" units="cm"/>
      <inkml:brushProperty name="height" value="1" units="cm"/>
      <inkml:brushProperty name="color" value="#FFFC00"/>
      <inkml:brushProperty name="tip" value="rectangle"/>
      <inkml:brushProperty name="rasterOp" value="maskPen"/>
    </inkml:brush>
  </inkml:definitions>
  <inkml:trace contextRef="#ctx0" brushRef="#br0">1 139,'99'0,"-10"0,-8 0,-22 0,27 0,-30 0,32 0,-30 0,-1 0,-14 0,-14 0,-6 0,1 0,8 0,0 0,10 0,-6 0,31 4,-13 3,21-2,-11 6,10-10,1 5,13-6,-13 0,-1 0,-3 0,-6 0,1 0,5 0,-13-5,6-2,-8-9,-6-1,5-6,-5 7,-1-5,0 9,-8-3,1 4,-6 1,-1 0,-7 5,1 0,-5 5,11 0,-14 0,14 0,-4 0,-5 0,4 0,-6 0,1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1-06T14:25:54.765"/>
    </inkml:context>
    <inkml:brush xml:id="br0">
      <inkml:brushProperty name="width" value="0.5" units="cm"/>
      <inkml:brushProperty name="height" value="1" units="cm"/>
      <inkml:brushProperty name="color" value="#FFFC00"/>
      <inkml:brushProperty name="tip" value="rectangle"/>
      <inkml:brushProperty name="rasterOp" value="maskPen"/>
    </inkml:brush>
  </inkml:definitions>
  <inkml:trace contextRef="#ctx0" brushRef="#br0">1 163,'83'0,"0"0,0 0,-4 0,2 0,3 0,4 0,-5 0,3 0,3 0,1 0,2 0,-6 0,1 0,1 0,3 0,1 0,2 0,-9 0,2 0,3 0,1 0,0 0,-1 0,-3 0,-4 0,5 0,-5 0,-3 0,1 0,5 0,7 0,-9 0,7 0,6 0,3 0,1 0,1 0,-2 0,-4 0,-5 0,-7 0,10 0,-9 0,-4 0,-1 0,4 0,6 0,-7 0,6 0,5 0,2 0,0 0,-2 0,-4 0,-6 0,-9 0,21 0,-13 0,-2 0,7 0,7 0,6 0,2 0,-4 0,-10 0,5 0,-10 0,8 0,-9 0,8 0,3 0,-4 0,-10 0,4 0,-9 0,1 0,7 0,1 0,-10 0,-13 0,-4 0,24 0,-5 0,-4 0,20 0,-41 0,-15 0,-17 0,25 0,8 0,43 0,-44 1,0-2,9-2,1 0,-6-1,3 0,19-3,9-2,0 1,6 0,-1 0,-13 1,-1 1,1 0,10 0,1 0,-6 0,2-1,-10 0,-21 3,-3 0,5-3,-1 0,37 0,-19-4,10 5,-22 0,21 1,-24 5,13 0,-5 0,15 0,-7 0,15 0,-21 0,11 0,13 0,-5 0,-31 0,-2 0,21 0,4 0,-5 0,1 0,-22 3,1 0,26 4,5 6,-16-1,-10-1,7 1,-2-1,-8 1,-6-1,5-5,-12 3,27-2,-28-1,51 0,-36-1,19-4,-7 5,-10-1,7-4,-3 5,-13-6,-1 4,-8-2,-5 2,-6-4,-8 0,3 0,1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1-06T13:48:38.004"/>
    </inkml:context>
    <inkml:brush xml:id="br0">
      <inkml:brushProperty name="width" value="0.4" units="cm"/>
      <inkml:brushProperty name="height" value="0.8" units="cm"/>
      <inkml:brushProperty name="color" value="#EF0C4D"/>
      <inkml:brushProperty name="tip" value="rectangle"/>
      <inkml:brushProperty name="rasterOp" value="maskPen"/>
    </inkml:brush>
  </inkml:definitions>
  <inkml:trace contextRef="#ctx0" brushRef="#br0">2566 1331,'-72'0,"3"0,16 0,-5 0,-20 0,12 0,12 0,2 0,1 0,-18 0,31 0,0 0,-4 0,4 0,0 0,-4 0,10 0,-4 0,-1 0,5 0,-4 0,6 0,0 0,-1 0,1 0,5 0,-4 0,4 0,0 0,-12 0,10 0,-6 0,9 0,5 0,-7 0,10 0,-10 0,8 0,-1 0,-7 0,7 0,-3 0,1 4,-2-3,4 3,-10-4,17 0,-13 0,-1 0,4 0,-4 0,5 4,6-3,-15 2,9-3,-5 0,7 0,-3 0,-1 0,4 0,-6 0,7 0,-9 0,8 0,-6 0,7 0,-4 0,-7 0,13 0,-8 0,3 0,3-3,-10 2,11-7,-4 7,-2-6,6 3,-6 0,3 0,3 4,-7 0,4 0,-1 0,-1-3,5-5,5-14,5 3,7-8,0-2,0 13,0-12,0 10,0-5,0-4,0 4,0 5,0-3,0-1,0 2,0-5,0 8,0-3,0-10,0 14,0-10,0 8,0 0,0-7,0 7,0-6,0 4,0-1,11 2,-1 3,10 3,0 1,-2 4,2-1,5 5,-5-4,6 7,-4-7,-2 7,2-4,0 2,-3 2,3-3,0 0,-3 3,8-3,-7 4,4 0,7 0,-9 0,15 0,-12 0,5 0,0 0,0 0,7 0,-6 0,6 0,-1 0,-5 0,6 0,-12 0,3 0,-3 0,0 0,-1 0,-1 0,-3 0,4 0,2 0,-6 0,7 0,-9 0,1 0,7 4,-6-3,7 7,-5-3,2 0,0-1,5 1,-10-4,10 8,-4-8,0 3,4 1,-10-4,5 3,0 1,0-4,7 3,-1 1,0-4,0 3,-5 1,4-4,-10 3,5-4,2 0,-10 3,10-2,-9 3,2-4,6 4,-7-3,3 3,4 0,-10-3,12 3,-9-4,5 0,2 0,-2 0,-4 0,5 0,-5 0,7 0,-7 0,5 0,-7 0,4 0,3 0,-6 0,6 0,-3 0,0 0,3 0,-6 0,5 0,-2-3,-1-2,0-10,-12-2,3-3,-10-12,6 16,-6-8,6 3,-6 2,7-4,-4-1,1 11,-2-11,1 3,-3 1,2-3,-3 2,0 1,0-4,0 7,0-12,0 14,0-13,0 10,0-4,-7-2,1 10,-14-6,6 11,-6-3,-1 0,7 2,-10-2,10 0,-8 6,-3-10,9 14,-13-9,11 6,-1 0,-6 1,6 0,-4 3,-3-3,11 4,-9-4,5 3,-3-3,0 4,-4 0,10 0,-12 0,10 0,-5 0,-2 0,6 0,-3 0,1 0,-3 0,1 0,-3 0,7 0,-3 0,-5 0,7 0,-7 0,-1 0,12 0,-15 0,15 0,-7 0,-4 0,6 0,-5 0,2 0,4 0,-3 0,4 0,-5 0,5 0,-5 0,0 0,4 0,-3 4,4-3,-7 3,5-4,-6 0,9 0,0 0,-6 0,4 0,-4 0,6 0,-6 0,4 0,-9 0,4 0,-5 0,0 0,5 0,-4 0,4 0,0 0,1 0,6 0,-6 0,4 0,-3 0,4 0,-3 0,2 0,-1 0,-1 0,4 0,-7 0,7 0,-6 0,3 0,-1 0,2 4,-1-3,0 2,-5-3,8 0,-7 0,6 0,-4 0,1 0,0 0,-1 0,4 0,-10 0,13 0,-7 0,-1 0,8 0,-9 0,5 0,2 0,-5 0,2 0,-3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1-06T13:54:31.009"/>
    </inkml:context>
    <inkml:brush xml:id="br0">
      <inkml:brushProperty name="width" value="0.4" units="cm"/>
      <inkml:brushProperty name="height" value="0.8" units="cm"/>
      <inkml:brushProperty name="color" value="#A2D762"/>
      <inkml:brushProperty name="tip" value="rectangle"/>
      <inkml:brushProperty name="rasterOp" value="maskPen"/>
    </inkml:brush>
  </inkml:definitions>
  <inkml:trace contextRef="#ctx0" brushRef="#br0">75 1157,'0'-64,"0"13,0 29,0-33,0-3,0 14,0-17,0 7,0 40,0-8,0-1,0 4,0-6,0 6,0-3,0 0,0 1,0-3,0 2,0-4,0 8,0-3,0 0,0 3,0-12,0 15,0-13,0 10,0-4,0-2,0 6,11-1,9 10,2 2,1 3,0-1,-7 1,12-4,-5 7,0-3,3 4,-7-4,7 3,-7-4,7 5,-7-4,3 3,0-3,-3 4,7 0,-7 0,7 0,-7 0,7-4,-3 3,0-3,3 4,-8 0,4 0,-1 0,2 0,-1 0,0 0,-1-4,-1 3,2-3,0 4,1-3,0 2,2-7,-6 7,3-3,5 0,-7 3,7-4,-9 5,1 0,12-4,-9 3,15-7,-17 7,8-4,-8 5,9-5,-9 4,3-3,-5 4,9 0,-7 0,7-4,-9 3,0-3,4 4,-2 0,5 0,-5-5,2 4,4-3,-5 4,10 0,-11 0,4 0,2 0,0 0,1 0,-3 0,-6 0,6 0,-4 0,3 0,4 0,-7 0,7 0,-9 0,0 0,4 0,-3 0,7 0,-3 0,0 0,-1 0,-4 0,9 0,-11 4,9-3,-8 3,1-1,6 2,-6 3,2 4,-7 5,-2 0,1 3,-3-4,10 4,-12-1,7-3,-5 5,4-2,1-1,-2 7,-3-15,-1 14,0-6,-3 0,-2 9,1-7,-3 1,4 3,-5-7,0 4,0 3,0-7,0 7,0-2,-4-1,-1-1,-3 1,3-3,-6 3,5-1,-6-6,-4 9,6-13,-10 9,7-6,0 0,-10 3,8-7,-6-1,-3 0,13-4,-18 5,10 3,-4-2,6 2,-1-3,-4 0,6 0,-10 0,9 0,-3 0,-6 4,7-7,-3 5,3-6,1 5,-1-1,-4 0,3-3,-9 2,9-6,-9 7,9-8,-3 7,-1-7,4 7,-4-7,6 3,0 1,-14-4,10 3,-10 0,13-3,1 3,-4-4,3 0,-4 0,-3 0,5 0,-6 0,9 4,0-3,-9 3,6-4,-5 0,7 4,-3-3,3 3,-4-4,-3 0,5 0,-11 5,13-4,-5 3,5-4,-7 0,5 0,-1 0,-1 0,4 0,-5 0,2 0,-1 0,4 0,-7 0,3 0,0 0,-3 0,11 0,-10 0,6 0,-3 0,0 0,0 0,4 0,-7 0,7 0,-3 0,1 0,-1 0,0 4,1 0,3 8,1 0,0 1,-4-5,-1-5,0-3,-2 0,10-18,-3 6,8-23,4 20,0-8,0 1,3 7,-3-13,4 11,0-5,0-7,0 14,0-9,0 4,0 1,0-9,15 11,-3 4,16 1,-9 11,3-3,5-4,-1 1,7-7,-3 4,6 0,-4-1,10 1,-10-1,4 5,-6-3,0 4,-5-5,-1 4,-6-2,0 7,9-7,-7 7,7-8,-9 8,0-3,6 0,-4 3,3-8,1 8,-5-7,5 7,-1-8,-3 8,4-8,-1 8,-3-3,4 4,-6-4,8 3,-5-3,5 4,-7-4,-1 2,4-2,-3 4,3 0,0 0,1 0,4 0,-4 0,-1 0,-4 0,9 0,-7 0,6 0,-2 0,-4 0,3 0,4 0,-7 0,7 0,-9 0,0 0,9 0,-7 0,7 0,-4 0,-3 0,9 0,-10 0,5 4,-6-3,4 4,-3-5,7 0,-3 0,-4 0,5 0,-6 0,4 0,2 0,-7 0,7 3,-6 2,2-1,0 4,-2-7,6 6,-7-2,3 3,0 7,-6-5,5 6,-6-4,4 1,-1 3,-3 1,-1-1,-7 4,-2 0,-3 1,0 2,0-6,0 6,0-2,0 0,0 3,0-7,0 7,-4-3,3 0,-6-1,2 1,1-4,-4 7,3-6,1 2,-4 0,0-3,-1 7,-3-7,3 4,-10-12,1-2,-6-7,0 0,6 0,-3 0,-1 0,-1 0,0 0,-3 0,7 0,-3 4,-5-3,6 3,-5-4,7 0,-4 5,3-4,-9 3,4-4,0 5,-4-4,4 3,-5-4,-1 0,6 4,2-3,4 3,-8-4,7 0,-7 4,5-3,3 3,-7-4,6 0,-2 0,0 0,3 0,-4 0,-3 0,5 0,-6 0,9 0,-6 0,5 0,-10 0,9 4,-4-3,6 3,-6-4,4 0,-4 0,6 4,-9-3,7 3,-7-4,3 0,5 0,-5 4,5-3,-3 4,3-5,-7 0,3 0,4 0,-6 4,10-3,-11 3,3-4,0 4,-3-3,7 3,-3-4,-1 0,4 0,-7 4,7-3,-4 3,-3-4,5 0,-5 0,7 0,1 0,-9 0,7 0,-3 0,-2 0,13 0,-17 0,10 0,1 0,-10 0,13 0,-10 0,5 0,2 0,-5 0,2 0,0 0,-2 0,2 0,1 0,-3 0,6 0,-6 0,2 0,5-15,8-7,6-5,5 3,1 7,-3 0,3-4,-4-1,3 2,-2-1,3 0,0 0,-4 0,4 1,-4-2,0 1,0 0,4 1,-3-2,2 1,-3 0,0 0,0-2,0-3,0 7,0-2,0 3,0-5,0 0,0 1,0 4,0-3,0-6,0 7,0-5,0 4,0 5,0-13,0 14,0-7,0 0,0-1,0 4,4-5,-3 6,3-3,-4-3,0 6,3-6,-2 7,3-8,-4 8,0-8,0 8,0-8,0 4,4 0,14 5,1 8,5 5,2 3,-15 0,16 0,-10 0,4 0,3 0,-6 0,6 0,-3-4,0 3,-1-6,1 6,0-7,0 8,-1-4,1 0,-4-1,8 1,-8 0,5 0,-1 3,-3-7,6 7,-6-7,3 7,0-3,0 0,0 3,4-2,-7 3,3 0,-1 0,1 0,0 0,0 0,4 0,-9 0,12 0,-6 0,-2 0,8 0,-9 0,3 0,0 0,0 0,1 0,4 0,-8 0,4 0,-1 0,-3 0,9 0,-14 0,8 0,-1 0,2 0,0 0,3 0,-3 0,-5 0,7 0,-3 0,-3 0,13 0,-20 0,12 0,-3 0,0 0,4 0,-7 0,2 0,3 0,3 0,-8 0,7 0,-7 0,9 0,-9-4,3 3,-3-3,9 4,-7 0,5 0,-7 0,0-4,7 3,-3-6,-4 6,5-3,-1 4,-3 0,8-3,-13 2,10-3,-3 4,1 0,1 0,-5 0,6 0,-6 0,3 0,0 0,0 0,0-4,3 3,-7-3,6 4,-3 0,0 0,3 0,-4 0,1 0,2 4,-13 17,1-5,-10 13,0-10,0-2,0 9,0-8,4 6,-3-5,3-1,-4 5,0-3,0 0,0 3,0-4,0 1,0 3,0-6,0 7,0-3,0 1,4-1,-3 4,3-10,-4 17,0-17,0 10,0-5,0-2,0 5,0-2,0 0,0 2,4-6,-3 6,2-3,-3 1,0 3,0-7,0 7,0-3,0 0,0 3,0-7,0 7,0-3,0 0,0 2,0-5,0 5,0-2,0 0,0 3,0-7,0 6,0-2,0-1,-4 3,0-4</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1-06T13:54:31.010"/>
    </inkml:context>
    <inkml:brush xml:id="br0">
      <inkml:brushProperty name="width" value="0.4" units="cm"/>
      <inkml:brushProperty name="height" value="0.8" units="cm"/>
      <inkml:brushProperty name="color" value="#EF0C4D"/>
      <inkml:brushProperty name="tip" value="rectangle"/>
      <inkml:brushProperty name="rasterOp" value="maskPen"/>
    </inkml:brush>
  </inkml:definitions>
  <inkml:trace contextRef="#ctx0" brushRef="#br0">2566 1331,'-72'0,"3"0,16 0,-5 0,-20 0,12 0,12 0,2 0,1 0,-18 0,31 0,0 0,-4 0,4 0,0 0,-4 0,10 0,-4 0,-1 0,5 0,-4 0,6 0,0 0,-1 0,1 0,5 0,-4 0,4 0,0 0,-12 0,10 0,-6 0,9 0,5 0,-7 0,10 0,-10 0,8 0,-1 0,-7 0,7 0,-3 0,1 4,-2-3,4 3,-10-4,17 0,-13 0,-1 0,4 0,-4 0,5 4,6-3,-15 2,9-3,-5 0,7 0,-3 0,-1 0,4 0,-6 0,7 0,-9 0,8 0,-6 0,7 0,-4 0,-7 0,13 0,-8 0,3 0,3-3,-10 2,11-7,-4 7,-2-6,6 3,-6 0,3 0,3 4,-7 0,4 0,-1 0,-1-3,5-5,5-14,5 3,7-8,0-2,0 13,0-12,0 10,0-5,0-4,0 4,0 5,0-3,0-1,0 2,0-5,0 8,0-3,0-10,0 14,0-10,0 8,0 0,0-7,0 7,0-6,0 4,0-1,11 2,-1 3,10 3,0 1,-2 4,2-1,5 5,-5-4,6 7,-4-7,-2 7,2-4,0 2,-3 2,3-3,0 0,-3 3,8-3,-7 4,4 0,7 0,-9 0,15 0,-12 0,5 0,0 0,0 0,7 0,-6 0,6 0,-1 0,-5 0,6 0,-12 0,3 0,-3 0,0 0,-1 0,-1 0,-3 0,4 0,2 0,-6 0,7 0,-9 0,1 0,7 4,-6-3,7 7,-5-3,2 0,0-1,5 1,-10-4,10 8,-4-8,0 3,4 1,-10-4,5 3,0 1,0-4,7 3,-1 1,0-4,0 3,-5 1,4-4,-10 3,5-4,2 0,-10 3,10-2,-9 3,2-4,6 4,-7-3,3 3,4 0,-10-3,12 3,-9-4,5 0,2 0,-2 0,-4 0,5 0,-5 0,7 0,-7 0,5 0,-7 0,4 0,3 0,-6 0,6 0,-3 0,0 0,3 0,-6 0,5 0,-2-3,-1-2,0-10,-12-2,3-3,-10-12,6 16,-6-8,6 3,-6 2,7-4,-4-1,1 11,-2-11,1 3,-3 1,2-3,-3 2,0 1,0-4,0 7,0-12,0 14,0-13,0 10,0-4,-7-2,1 10,-14-6,6 11,-6-3,-1 0,7 2,-10-2,10 0,-8 6,-3-10,9 14,-13-9,11 6,-1 0,-6 1,6 0,-4 3,-3-3,11 4,-9-4,5 3,-3-3,0 4,-4 0,10 0,-12 0,10 0,-5 0,-2 0,6 0,-3 0,1 0,-3 0,1 0,-3 0,7 0,-3 0,-5 0,7 0,-7 0,-1 0,12 0,-15 0,15 0,-7 0,-4 0,6 0,-5 0,2 0,4 0,-3 0,4 0,-5 0,5 0,-5 0,0 0,4 0,-3 4,4-3,-7 3,5-4,-6 0,9 0,0 0,-6 0,4 0,-4 0,6 0,-6 0,4 0,-9 0,4 0,-5 0,0 0,5 0,-4 0,4 0,0 0,1 0,6 0,-6 0,4 0,-3 0,4 0,-3 0,2 0,-1 0,-1 0,4 0,-7 0,7 0,-6 0,3 0,-1 0,2 4,-1-3,0 2,-5-3,8 0,-7 0,6 0,-4 0,1 0,0 0,-1 0,4 0,-10 0,13 0,-7 0,-1 0,8 0,-9 0,5 0,2 0,-5 0,2 0,-3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1-06T13:54:46.057"/>
    </inkml:context>
    <inkml:brush xml:id="br0">
      <inkml:brushProperty name="width" value="0.4" units="cm"/>
      <inkml:brushProperty name="height" value="0.8" units="cm"/>
      <inkml:brushProperty name="color" value="#EF0C4D"/>
      <inkml:brushProperty name="tip" value="rectangle"/>
      <inkml:brushProperty name="rasterOp" value="maskPen"/>
    </inkml:brush>
  </inkml:definitions>
  <inkml:trace contextRef="#ctx0" brushRef="#br0">5143 1331,'-144'0,"5"0,34 0,-11 0,-42 0,26 0,25 0,3 0,1 0,-35 0,62 0,0 0,-9 0,9 0,0 0,-9 0,21 0,-9 0,1 0,8 0,-9 0,12 0,1 0,-1 0,0 0,11 0,-8 0,8 0,0 0,-25 0,21 0,-13 0,20 0,10 0,-17 0,22 0,-19 0,16 0,-4 0,-13 0,14 0,-6 0,1 4,-3-3,8 3,-21-4,36 0,-28 0,-1 0,9 0,-9 0,10 4,12-3,-31 2,20-3,-13 0,17 0,-7 0,-3 0,10 0,-13 0,13 0,-17 0,17 0,-13 0,14 0,-10 0,-12 0,26 0,-16 0,7 0,4-3,-19 2,21-7,-5 7,-6-6,10 3,-10 0,7 0,4 4,-12 0,6 0,0 0,-4-3,12-5,9-14,10 3,14-8,0-2,0 13,0-12,0 10,0-5,0-4,0 4,0 5,0-3,0-1,0 2,0-5,0 8,0-3,0-10,0 14,0-10,0 8,0 0,0-7,0 7,0-6,0 4,0-1,22 2,-3 3,22 3,-1 1,-5 4,5-1,11 5,-11-4,13 7,-9-7,-6 7,7-4,-1 2,-6 2,6-3,1 0,-7 3,17-3,-16 4,8 0,17 0,-20 0,30 0,-24 0,10 0,0 0,1 0,11 0,-8 0,9 0,-1 0,-8 0,8 0,-22 0,8 0,-8 0,0 0,-3 0,0 0,-7 0,7 0,6 0,-12 0,12 0,-16 0,-1 0,18 4,-14-3,13 7,-8-3,4 0,-2-1,10 1,-17-4,17 8,-7-8,0 3,8 1,-19-4,9 3,-1 1,3-4,10 3,1 1,-1-4,1 3,-12 1,9-4,-18 3,7-4,6 0,-21 3,19-2,-16 3,2-4,14 4,-15-3,6 3,7 0,-19-3,25 3,-18-4,7 0,8 0,-6 0,-9 0,12 0,-12 0,17 0,-17 0,10 0,-11 0,6 0,6 0,-13 0,13 0,-5 0,-1 0,6 0,-13 0,12 0,-6-3,0-2,-2-10,-21-2,3-3,-19-12,12 16,-12-8,13 3,-13 2,13-4,-6-1,0 11,-2-11,0 3,-5 1,5-3,-7 2,0 1,0-4,0 7,0-12,0 14,0-13,0 10,0-4,-15-2,4 10,-29-6,12 11,-13-3,0 0,13 2,-21-2,21 0,-16 6,-7-10,19 14,-25-9,20 6,-1 0,-11 1,11 0,-8 3,-6-3,22 4,-20-4,13 3,-8-3,1 4,-7 0,19 0,-25 0,21 0,-10 0,-5 0,14 0,-7 0,1 0,-4 0,1 0,-6 0,13 0,-5 0,-10 0,13 0,-12 0,-2 0,22 0,-30 0,32 0,-16 0,-7 0,13 0,-13 0,7 0,7 0,-7 0,10 0,-11 0,9 0,-9 0,1 0,7 0,-8 4,11-3,-16 3,12-4,-13 0,17 0,0 0,-10 0,7 0,-7 0,10 0,-11 0,9 0,-20 0,9 0,-10 0,-1 0,11 0,-8 0,8 0,-1 0,4 0,10 0,-11 0,9 0,-9 0,11 0,-7 0,5 0,-4 0,-1 0,8 0,-14 0,14 0,-12 0,5 0,0 0,2 4,0-3,-3 2,-8-3,16 0,-13 0,11 0,-8 0,1 0,1 0,-3 0,10 0,-22 0,27 0,-12 0,-6 0,20 0,-21 0,10 0,6 0,-13 0,7 0,-6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1-06T13:54:53.803"/>
    </inkml:context>
    <inkml:brush xml:id="br0">
      <inkml:brushProperty name="width" value="0.4" units="cm"/>
      <inkml:brushProperty name="height" value="0.8" units="cm"/>
      <inkml:brushProperty name="color" value="#A2D762"/>
      <inkml:brushProperty name="tip" value="rectangle"/>
      <inkml:brushProperty name="rasterOp" value="maskPen"/>
    </inkml:brush>
  </inkml:definitions>
  <inkml:trace contextRef="#ctx0" brushRef="#br0">168 1157,'0'-64,"0"13,0 29,0-33,0-3,0 14,0-17,0 7,0 40,0-8,0-1,0 4,0-6,0 6,0-3,0 0,0 1,0-3,0 2,0-4,0 8,0-3,0 0,0 3,0-12,0 15,0-13,0 10,0-4,0-2,0 6,23-1,22 10,4 2,3 3,-1-1,-17 1,30-4,-13 7,0-3,6 4,-14-4,14 3,-14-4,14 5,-14-4,6 3,0-3,-6 4,14 0,-14 0,14 0,-14 0,14-4,-6 3,0-3,6 4,-16 0,8 0,-2 0,4 0,-2 0,0 0,-2-4,-4 3,6-3,0 4,2-3,0 2,6-7,-14 7,6-3,10 0,-14 3,14-4,-18 5,0 0,29-4,-21 3,33-7,-38 7,20-4,-21 5,21-5,-20 4,9-3,-13 4,19 0,-13 0,13-4,-19 3,1-3,8 4,-6 0,14 0,-14-5,6 4,10-3,-14 4,26 0,-27 0,8 0,7 0,-2 0,5 0,-10 0,-11 0,11 0,-8 0,9 0,6 0,-14 0,14 0,-18 0,-1 0,9 0,-6 0,14 0,-6 0,0 0,-2 0,-8 0,18 0,-23 4,20-3,-19 3,4-1,12 2,-14 3,6 4,-16 5,-3 0,0 3,-6-4,22 4,-27-1,17-3,-12 5,9-2,1-1,-2 7,-10-15,1 14,-1-6,-8 0,-2 9,1-7,-6 1,6 3,-9-7,0 4,0 3,0-7,0 7,0-2,-9-1,-1-1,-9 1,9-3,-15 3,13-1,-16-6,-7 9,12-13,-20 9,13-6,1 0,-23 3,19-7,-13-1,-7 0,27-4,-37 5,21 3,-9-2,11 2,2-3,-12 0,15 0,-22 0,17 0,-3 0,-14 4,13-7,-5 5,8-6,0 5,0-1,-12 0,9-3,-20 2,20-6,-21 7,21-8,-8 7,-1-7,9 7,-9-7,12 3,0 1,-30-4,22 3,-22 0,30-3,0 3,-8-4,6 0,-6 0,-11 0,15 0,-15 0,19 4,0-3,-18 3,13-4,-13 0,18 4,-9-3,7 3,-6-4,-10 0,13 0,-25 5,27-4,-9 3,12-4,-18 0,13 0,-3 0,-1 0,7 0,-12 0,6 0,0 0,5 0,-13 0,5 0,1 0,-7 0,25 0,-22 0,13 0,-8 0,1 0,1 0,7 0,-15 0,17 0,-7 0,0 0,0 0,-2 4,4 0,8 8,0 0,0 1,-8-5,-3-5,0-3,-4 0,21-18,-4 6,16-23,8 20,1-8,1 1,6 7,-6-13,8 11,0-5,0-7,0 14,0-9,0 4,0 1,0-9,32 11,-6 4,37 1,-20 11,6-3,10-4,-2 1,16-7,-5 4,12 0,-9-1,23 1,-24-1,11 5,-14-3,0 4,-12-5,-2 4,-13-2,1 7,18-7,-14 7,14-8,-18 8,0-3,11 0,-8 3,9-8,-1 8,-8-7,8 7,1-8,-10 8,10-8,-1 8,-8-3,8 4,-11-4,18 3,-14-3,14 4,-18-4,0 2,8-2,-6 4,6 0,0 0,2 0,8 0,-8 0,-2 0,-8 0,18 0,-14 0,14 0,-7 0,-8 0,9 0,6 0,-14 0,14 0,-18 0,-1 0,19 0,-13 0,13 0,-7 0,-8 0,20 0,-20 0,8 4,-11-3,8 4,-6-5,14 0,-6 0,-10 0,13 0,-14 0,9 0,4 0,-14 0,14 3,-14 2,6-1,0 4,-6-7,14 6,-14-2,6 3,0 7,-15-5,13 6,-14-4,8 1,-1 3,-7 1,-3-1,-16 4,-2 0,-8 1,0 2,0-6,0 6,0-2,0 0,0 3,0-7,0 7,-8-3,6 0,-15-1,7 1,-1-4,-5 7,5-6,1 2,-7 0,-1-3,-3 7,-5-7,7 4,-24-12,3-2,-14-7,1 0,14 0,-9 0,0 0,-3 0,0 0,-7 0,15 0,-7 4,-9-3,13 3,-13-4,18 0,-12 5,9-4,-20 3,8-4,0 5,-8-4,8 3,-11-4,0 0,11 4,3-3,12 3,-18-4,13 0,-13 4,10-3,5 3,-13-4,14 0,-7 0,1 0,6 0,-7 0,-9 0,13 0,-13 0,18 0,-12 0,9 0,-20 0,20 4,-9-3,12 3,-12-4,9 0,-8 0,10 4,-17-3,14 3,-15-4,7 0,9 0,-8 4,11-3,-9 4,7-5,-15 0,7 0,9 0,-13 4,22-3,-25 3,7-4,-1 4,-5-3,13 3,-5-4,0 0,6 0,-15 4,15-3,-7 3,-9-4,13 0,-13 0,18 0,0 0,-18 0,13 0,-3 0,-8 0,31 0,-39 0,23 0,1 0,-21 0,28 0,-20 0,9 0,6 0,-14 0,6 0,1 0,-5 0,5 0,1 0,-7 0,15 0,-15 0,7 0,8-15,20-7,11-5,15 3,-1 7,-6 0,6-4,-8-1,8 2,-6-1,6 0,1 0,-7 0,6 1,-8-2,0 1,0 0,8 1,-6-2,6 1,-8 0,0 0,0-2,0-3,0 7,0-2,0 3,0-5,0 0,0 1,0 4,0-3,0-6,0 7,0-5,0 4,0 5,0-13,0 14,0-7,0 0,0-1,0 4,8-5,-5 6,5-3,-8-3,0 6,8-6,-6 7,6-8,-8 8,0-8,0 8,0-8,0 4,8 0,33 5,1 8,11 5,6 3,-35 0,36 0,-22 0,9 0,7 0,-15 0,14 0,-6-4,0 3,-2-6,0 6,2-7,1 8,-3-4,0 0,-6-1,16 1,-16 0,10 0,-4 3,-4-7,12 7,-12-7,4 7,2-3,0 0,0 3,8-2,-15 3,6 0,-1 0,3 0,-1 0,0 0,8 0,-20 0,28 0,-14 0,-6 0,20 0,-22 0,10 0,-2 0,0 0,2 0,9 0,-19 0,12 0,-5 0,-6 0,21 0,-32 0,17 0,0 0,3 0,0 0,6 0,-6 0,-10 0,14 0,-6 0,-6 0,28 0,-46 0,30 0,-8 0,-2 0,11 0,-16 0,5 0,6 0,7 0,-17 0,13 0,-13 0,19 0,-19-4,5 3,-7-3,22 4,-17 0,12 0,-17 0,2-4,14 3,-6-6,-10 6,14-3,-4 4,-7 0,19-3,-30 2,22-3,-6 4,0 0,6 0,-14 0,15 0,-14 0,6 0,1 0,0 0,0-4,6 3,-15-3,14 4,-8 0,1 0,4 0,-5 0,0 0,5 4,-28 17,1-5,-22 13,0-10,0-2,0 9,0-8,8 6,-6-5,7-1,-9 5,0-3,0 0,0 3,0-4,0 1,0 3,0-6,0 7,0-3,0 1,9-1,-7 4,7-10,-9 17,0-17,0 10,0-5,0-2,0 5,0-2,0 0,0 2,8-6,-6 6,6-3,-8 1,0 3,0-7,0 7,0-3,0 0,0 3,0-7,0 7,0-3,0 0,0 2,0-5,0 5,0-2,0 0,0 3,0-7,0 6,0-2,0-1,-8 3,-2-4</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1-06T14:25:22.345"/>
    </inkml:context>
    <inkml:brush xml:id="br0">
      <inkml:brushProperty name="width" value="0.5" units="cm"/>
      <inkml:brushProperty name="height" value="1" units="cm"/>
      <inkml:brushProperty name="color" value="#FFFC00"/>
      <inkml:brushProperty name="tip" value="rectangle"/>
      <inkml:brushProperty name="rasterOp" value="maskPen"/>
    </inkml:brush>
  </inkml:definitions>
  <inkml:trace contextRef="#ctx0" brushRef="#br0">1 1,'0'0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1-06T14:25:38.987"/>
    </inkml:context>
    <inkml:brush xml:id="br0">
      <inkml:brushProperty name="width" value="0.5" units="cm"/>
      <inkml:brushProperty name="height" value="1" units="cm"/>
      <inkml:brushProperty name="color" value="#FFFC00"/>
      <inkml:brushProperty name="tip" value="rectangle"/>
      <inkml:brushProperty name="rasterOp" value="maskPen"/>
    </inkml:brush>
  </inkml:definitions>
  <inkml:trace contextRef="#ctx0" brushRef="#br0">1 0,'50'0,"0"0,41 0,-10 0,18 0,-47 0,2 0,19 0,7 0,-9 0,3 0,-2 0,20 0,0 0,-17 0,2 0,-4 0,6 0,-3 0,2 0,0 0,-1 0,1 0,0 0,-1 0,1 0,0 0,-1 0,0 0,-3 0,-2 0,-14 0,0 0,1 0,-2 0,20 6,20-5,-29 5,-3-6,-17 0,-17 0,3 0,-12 0,9 0,-3 0,19 0,-2 0,14 0,-9 0,5-3,2 0,15 2,-11-2,1 0,10 3,1 0,-7 0,-3 0,-6 0,-1 0,1 0,-1 0,1 0,-8 0,6 0,-17 0,9 0,-12 0,7 0,0 0,0 0,-1 0,8 0,-6 0,12 0,-5 5,0-3,4 3,-4-5,7 5,-1-4,0 4,1-5,-1 0,1 0,-7 0,-2 0,-6 0,-1 0,1 0,6 0,18 0,-19 0,46 0,-49 0,35 0,-29 0,0 0,-2 0,-6 0,-7-4,0 2,-11-2,19 4,-10 0,18 0,-2 0,-6 0,5 0,25 0,8 0,-22 0,3 0,8 0,-1 0,26 0,-34 0,-4 0,-3 0,17 0,-14 0,-7 0,-2 0,-12 0,-2 0,1 0,1 0,0 0,4 0,-4 0,6 0,-6 0,-2 0,-5 0,-6 0,3 0,0 0,3 0,-2 0,5 0,-13 0,14 0,-6 0,0 0,2 0,-7 0,3 0,8 0,-13 0,14 0,-14 0,5 0,7 0,-4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1-06T14:25:43.044"/>
    </inkml:context>
    <inkml:brush xml:id="br0">
      <inkml:brushProperty name="width" value="0.5" units="cm"/>
      <inkml:brushProperty name="height" value="1" units="cm"/>
      <inkml:brushProperty name="color" value="#FFFC00"/>
      <inkml:brushProperty name="tip" value="rectangle"/>
      <inkml:brushProperty name="rasterOp" value="maskPen"/>
    </inkml:brush>
  </inkml:definitions>
  <inkml:trace contextRef="#ctx0" brushRef="#br0">0 198,'70'0,"0"0,6 0,3 0,11 0,1 0,-11 0,2 0,17 0,1 0,-12 0,-3 0,-12 0,2 0,-4 0,5 0,-5 0,0 0,0 0,-1 0,6 0,-4 0,10 0,-5 0,-3 0,-3 0,-5 0,-2 0,-6 0,-3 0,-2 0,-2 0,47 0,-7 0,-19 0,7 0,-36 0,-6 0,-3 0,-20 0,16 10,-3-8,7 8,7-10,20 0,-6 0,-2 0,1 0,10 0,25 0,-32 0,-1 0,1 0,-1-5,0 4,8-4,-6 0,6 3,-14-3,5 0,-18 4,10-4,-11 5,6-5,-1 4,1-8,6 3,10 0,7-5,16 10,10-11,-40 11,0 1,5-3,-1 0,0 3,1 0,4-4,0 1,-3 3,-1-2,4-4,1 0,-1 5,0 0,1-2,1 0,-1 3,1 0,4 0,-2 0,18 0,-25 0,-1 0,7 0,27 0,-18 0,-6 0,-9-5,5 4,-3-9,14 9,8-5,2 6,-25 0,0 0,31 0,-35 0,-2 0,13 0,-1 0,-14 0,-8 0,-7 0,-11 0,5 0,3 0,13 0,0 0,1 0,9 0,9 0,28-6,-30 1,9 0,-2-1,13 1,3 1,-4-1,5 0,-4 0,10 1,-4 1,-1 2,-5 0,-20-3,-1 1,8 2,-4 2,15-1,-25-3,0 0,27 2,-1-5,-8 6,17 0,-13 0,20 0,-14 0,-7 0,11 0,-19 0,12 0,-7 0,0 0,0 0,0 0,8 0,1 0,1 0,6 0,-21 0,19 0,-20 0,14 0,-8 0,0 0,-8 0,-1 0,8 0,-5 0,22 0,-6 0,17 0,-48 0,-2 0,37 0,-19 0,0 0,10 0,-17 0,-1 0,6 0,-3 0,-13 0,20 0,-16 0,25 5,-5-4,1 10,-2-4,-2-1,-13 4,13-3,-19-1,-2-1,-10 0,-10-4,5 4,-7-5,-4 4,4-3,-5 7,14-3,-7 4,7-4,-9-1,-4 0,4-3,-5 3,6-4,-2 0,-1 0,-2 4,10-3,25 2,-15-3,16 0,-36 0,-1 0,-6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O"/>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A13D916-5B10-9941-A064-C94059D62B8E}" type="datetimeFigureOut">
              <a:rPr lang="en-CO" smtClean="0"/>
              <a:t>11/20/23</a:t>
            </a:fld>
            <a:endParaRPr lang="en-CO"/>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O"/>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O"/>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O"/>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F846EBE-CA56-0F4C-B661-8EFB3A304565}" type="slidenum">
              <a:rPr lang="en-CO" smtClean="0"/>
              <a:t>‹#›</a:t>
            </a:fld>
            <a:endParaRPr lang="en-CO"/>
          </a:p>
        </p:txBody>
      </p:sp>
    </p:spTree>
    <p:extLst>
      <p:ext uri="{BB962C8B-B14F-4D97-AF65-F5344CB8AC3E}">
        <p14:creationId xmlns:p14="http://schemas.microsoft.com/office/powerpoint/2010/main" val="12190420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latin typeface="Times New Roman" panose="02020603050405020304" pitchFamily="18" charset="0"/>
                <a:cs typeface="Times New Roman" panose="02020603050405020304" pitchFamily="18" charset="0"/>
              </a:rPr>
              <a:t>Some population there are described by high age independent death rates</a:t>
            </a:r>
          </a:p>
          <a:p>
            <a:endParaRPr lang="en-US" dirty="0"/>
          </a:p>
        </p:txBody>
      </p:sp>
      <p:sp>
        <p:nvSpPr>
          <p:cNvPr id="4" name="Slide Number Placeholder 3"/>
          <p:cNvSpPr>
            <a:spLocks noGrp="1"/>
          </p:cNvSpPr>
          <p:nvPr>
            <p:ph type="sldNum" sz="quarter" idx="5"/>
          </p:nvPr>
        </p:nvSpPr>
        <p:spPr/>
        <p:txBody>
          <a:bodyPr/>
          <a:lstStyle/>
          <a:p>
            <a:fld id="{5F846EBE-CA56-0F4C-B661-8EFB3A304565}" type="slidenum">
              <a:rPr lang="en-CO" smtClean="0"/>
              <a:t>2</a:t>
            </a:fld>
            <a:endParaRPr lang="en-CO"/>
          </a:p>
        </p:txBody>
      </p:sp>
    </p:spTree>
    <p:extLst>
      <p:ext uri="{BB962C8B-B14F-4D97-AF65-F5344CB8AC3E}">
        <p14:creationId xmlns:p14="http://schemas.microsoft.com/office/powerpoint/2010/main" val="42832235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O" dirty="0"/>
          </a:p>
        </p:txBody>
      </p:sp>
      <p:sp>
        <p:nvSpPr>
          <p:cNvPr id="4" name="Slide Number Placeholder 3"/>
          <p:cNvSpPr>
            <a:spLocks noGrp="1"/>
          </p:cNvSpPr>
          <p:nvPr>
            <p:ph type="sldNum" sz="quarter" idx="5"/>
          </p:nvPr>
        </p:nvSpPr>
        <p:spPr/>
        <p:txBody>
          <a:bodyPr/>
          <a:lstStyle/>
          <a:p>
            <a:fld id="{5F846EBE-CA56-0F4C-B661-8EFB3A304565}" type="slidenum">
              <a:rPr lang="en-CO" smtClean="0"/>
              <a:t>36</a:t>
            </a:fld>
            <a:endParaRPr lang="en-CO"/>
          </a:p>
        </p:txBody>
      </p:sp>
    </p:spTree>
    <p:extLst>
      <p:ext uri="{BB962C8B-B14F-4D97-AF65-F5344CB8AC3E}">
        <p14:creationId xmlns:p14="http://schemas.microsoft.com/office/powerpoint/2010/main" val="28604681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O" dirty="0"/>
          </a:p>
        </p:txBody>
      </p:sp>
      <p:sp>
        <p:nvSpPr>
          <p:cNvPr id="4" name="Slide Number Placeholder 3"/>
          <p:cNvSpPr>
            <a:spLocks noGrp="1"/>
          </p:cNvSpPr>
          <p:nvPr>
            <p:ph type="sldNum" sz="quarter" idx="5"/>
          </p:nvPr>
        </p:nvSpPr>
        <p:spPr/>
        <p:txBody>
          <a:bodyPr/>
          <a:lstStyle/>
          <a:p>
            <a:fld id="{5F846EBE-CA56-0F4C-B661-8EFB3A304565}" type="slidenum">
              <a:rPr lang="en-CO" smtClean="0"/>
              <a:t>37</a:t>
            </a:fld>
            <a:endParaRPr lang="en-CO"/>
          </a:p>
        </p:txBody>
      </p:sp>
    </p:spTree>
    <p:extLst>
      <p:ext uri="{BB962C8B-B14F-4D97-AF65-F5344CB8AC3E}">
        <p14:creationId xmlns:p14="http://schemas.microsoft.com/office/powerpoint/2010/main" val="5063374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O" dirty="0"/>
          </a:p>
        </p:txBody>
      </p:sp>
      <p:sp>
        <p:nvSpPr>
          <p:cNvPr id="4" name="Slide Number Placeholder 3"/>
          <p:cNvSpPr>
            <a:spLocks noGrp="1"/>
          </p:cNvSpPr>
          <p:nvPr>
            <p:ph type="sldNum" sz="quarter" idx="5"/>
          </p:nvPr>
        </p:nvSpPr>
        <p:spPr/>
        <p:txBody>
          <a:bodyPr/>
          <a:lstStyle/>
          <a:p>
            <a:fld id="{5F846EBE-CA56-0F4C-B661-8EFB3A304565}" type="slidenum">
              <a:rPr lang="en-CO" smtClean="0"/>
              <a:t>38</a:t>
            </a:fld>
            <a:endParaRPr lang="en-CO"/>
          </a:p>
        </p:txBody>
      </p:sp>
    </p:spTree>
    <p:extLst>
      <p:ext uri="{BB962C8B-B14F-4D97-AF65-F5344CB8AC3E}">
        <p14:creationId xmlns:p14="http://schemas.microsoft.com/office/powerpoint/2010/main" val="6931704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O" dirty="0"/>
          </a:p>
        </p:txBody>
      </p:sp>
      <p:sp>
        <p:nvSpPr>
          <p:cNvPr id="4" name="Slide Number Placeholder 3"/>
          <p:cNvSpPr>
            <a:spLocks noGrp="1"/>
          </p:cNvSpPr>
          <p:nvPr>
            <p:ph type="sldNum" sz="quarter" idx="5"/>
          </p:nvPr>
        </p:nvSpPr>
        <p:spPr/>
        <p:txBody>
          <a:bodyPr/>
          <a:lstStyle/>
          <a:p>
            <a:fld id="{5F846EBE-CA56-0F4C-B661-8EFB3A304565}" type="slidenum">
              <a:rPr lang="en-CO" smtClean="0"/>
              <a:t>39</a:t>
            </a:fld>
            <a:endParaRPr lang="en-CO"/>
          </a:p>
        </p:txBody>
      </p:sp>
    </p:spTree>
    <p:extLst>
      <p:ext uri="{BB962C8B-B14F-4D97-AF65-F5344CB8AC3E}">
        <p14:creationId xmlns:p14="http://schemas.microsoft.com/office/powerpoint/2010/main" val="23243323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O" dirty="0"/>
          </a:p>
        </p:txBody>
      </p:sp>
      <p:sp>
        <p:nvSpPr>
          <p:cNvPr id="4" name="Slide Number Placeholder 3"/>
          <p:cNvSpPr>
            <a:spLocks noGrp="1"/>
          </p:cNvSpPr>
          <p:nvPr>
            <p:ph type="sldNum" sz="quarter" idx="5"/>
          </p:nvPr>
        </p:nvSpPr>
        <p:spPr/>
        <p:txBody>
          <a:bodyPr/>
          <a:lstStyle/>
          <a:p>
            <a:fld id="{5F846EBE-CA56-0F4C-B661-8EFB3A304565}" type="slidenum">
              <a:rPr lang="en-CO" smtClean="0"/>
              <a:t>40</a:t>
            </a:fld>
            <a:endParaRPr lang="en-CO"/>
          </a:p>
        </p:txBody>
      </p:sp>
    </p:spTree>
    <p:extLst>
      <p:ext uri="{BB962C8B-B14F-4D97-AF65-F5344CB8AC3E}">
        <p14:creationId xmlns:p14="http://schemas.microsoft.com/office/powerpoint/2010/main" val="42836717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O" dirty="0"/>
          </a:p>
        </p:txBody>
      </p:sp>
      <p:sp>
        <p:nvSpPr>
          <p:cNvPr id="4" name="Slide Number Placeholder 3"/>
          <p:cNvSpPr>
            <a:spLocks noGrp="1"/>
          </p:cNvSpPr>
          <p:nvPr>
            <p:ph type="sldNum" sz="quarter" idx="5"/>
          </p:nvPr>
        </p:nvSpPr>
        <p:spPr/>
        <p:txBody>
          <a:bodyPr/>
          <a:lstStyle/>
          <a:p>
            <a:fld id="{5F846EBE-CA56-0F4C-B661-8EFB3A304565}" type="slidenum">
              <a:rPr lang="en-CO" smtClean="0"/>
              <a:t>41</a:t>
            </a:fld>
            <a:endParaRPr lang="en-CO"/>
          </a:p>
        </p:txBody>
      </p:sp>
    </p:spTree>
    <p:extLst>
      <p:ext uri="{BB962C8B-B14F-4D97-AF65-F5344CB8AC3E}">
        <p14:creationId xmlns:p14="http://schemas.microsoft.com/office/powerpoint/2010/main" val="15465905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O" dirty="0"/>
          </a:p>
        </p:txBody>
      </p:sp>
      <p:sp>
        <p:nvSpPr>
          <p:cNvPr id="4" name="Slide Number Placeholder 3"/>
          <p:cNvSpPr>
            <a:spLocks noGrp="1"/>
          </p:cNvSpPr>
          <p:nvPr>
            <p:ph type="sldNum" sz="quarter" idx="5"/>
          </p:nvPr>
        </p:nvSpPr>
        <p:spPr/>
        <p:txBody>
          <a:bodyPr/>
          <a:lstStyle/>
          <a:p>
            <a:fld id="{5F846EBE-CA56-0F4C-B661-8EFB3A304565}" type="slidenum">
              <a:rPr lang="en-CO" smtClean="0"/>
              <a:t>42</a:t>
            </a:fld>
            <a:endParaRPr lang="en-CO"/>
          </a:p>
        </p:txBody>
      </p:sp>
    </p:spTree>
    <p:extLst>
      <p:ext uri="{BB962C8B-B14F-4D97-AF65-F5344CB8AC3E}">
        <p14:creationId xmlns:p14="http://schemas.microsoft.com/office/powerpoint/2010/main" val="13836409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latin typeface="Times New Roman" panose="02020603050405020304" pitchFamily="18" charset="0"/>
                <a:cs typeface="Times New Roman" panose="02020603050405020304" pitchFamily="18" charset="0"/>
              </a:rPr>
              <a:t>Some population there are described by high age independent death rates</a:t>
            </a:r>
          </a:p>
          <a:p>
            <a:endParaRPr lang="en-US" dirty="0"/>
          </a:p>
        </p:txBody>
      </p:sp>
      <p:sp>
        <p:nvSpPr>
          <p:cNvPr id="4" name="Slide Number Placeholder 3"/>
          <p:cNvSpPr>
            <a:spLocks noGrp="1"/>
          </p:cNvSpPr>
          <p:nvPr>
            <p:ph type="sldNum" sz="quarter" idx="5"/>
          </p:nvPr>
        </p:nvSpPr>
        <p:spPr/>
        <p:txBody>
          <a:bodyPr/>
          <a:lstStyle/>
          <a:p>
            <a:fld id="{5F846EBE-CA56-0F4C-B661-8EFB3A304565}" type="slidenum">
              <a:rPr lang="en-CO" smtClean="0"/>
              <a:t>3</a:t>
            </a:fld>
            <a:endParaRPr lang="en-CO"/>
          </a:p>
        </p:txBody>
      </p:sp>
    </p:spTree>
    <p:extLst>
      <p:ext uri="{BB962C8B-B14F-4D97-AF65-F5344CB8AC3E}">
        <p14:creationId xmlns:p14="http://schemas.microsoft.com/office/powerpoint/2010/main" val="18392686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latin typeface="Times New Roman" panose="02020603050405020304" pitchFamily="18" charset="0"/>
                <a:cs typeface="Times New Roman" panose="02020603050405020304" pitchFamily="18" charset="0"/>
              </a:rPr>
              <a:t>Some population there are described by high age independent death rates</a:t>
            </a:r>
          </a:p>
          <a:p>
            <a:endParaRPr lang="en-US" dirty="0"/>
          </a:p>
        </p:txBody>
      </p:sp>
      <p:sp>
        <p:nvSpPr>
          <p:cNvPr id="4" name="Slide Number Placeholder 3"/>
          <p:cNvSpPr>
            <a:spLocks noGrp="1"/>
          </p:cNvSpPr>
          <p:nvPr>
            <p:ph type="sldNum" sz="quarter" idx="5"/>
          </p:nvPr>
        </p:nvSpPr>
        <p:spPr/>
        <p:txBody>
          <a:bodyPr/>
          <a:lstStyle/>
          <a:p>
            <a:fld id="{5F846EBE-CA56-0F4C-B661-8EFB3A304565}" type="slidenum">
              <a:rPr lang="en-CO" smtClean="0"/>
              <a:t>4</a:t>
            </a:fld>
            <a:endParaRPr lang="en-CO"/>
          </a:p>
        </p:txBody>
      </p:sp>
    </p:spTree>
    <p:extLst>
      <p:ext uri="{BB962C8B-B14F-4D97-AF65-F5344CB8AC3E}">
        <p14:creationId xmlns:p14="http://schemas.microsoft.com/office/powerpoint/2010/main" val="40162724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latin typeface="Times New Roman" panose="02020603050405020304" pitchFamily="18" charset="0"/>
                <a:cs typeface="Times New Roman" panose="02020603050405020304" pitchFamily="18" charset="0"/>
              </a:rPr>
              <a:t>Some population there are described by high age independent death rates</a:t>
            </a:r>
          </a:p>
          <a:p>
            <a:endParaRPr lang="en-US" dirty="0"/>
          </a:p>
        </p:txBody>
      </p:sp>
      <p:sp>
        <p:nvSpPr>
          <p:cNvPr id="4" name="Slide Number Placeholder 3"/>
          <p:cNvSpPr>
            <a:spLocks noGrp="1"/>
          </p:cNvSpPr>
          <p:nvPr>
            <p:ph type="sldNum" sz="quarter" idx="5"/>
          </p:nvPr>
        </p:nvSpPr>
        <p:spPr/>
        <p:txBody>
          <a:bodyPr/>
          <a:lstStyle/>
          <a:p>
            <a:fld id="{5F846EBE-CA56-0F4C-B661-8EFB3A304565}" type="slidenum">
              <a:rPr lang="en-CO" smtClean="0"/>
              <a:t>5</a:t>
            </a:fld>
            <a:endParaRPr lang="en-CO"/>
          </a:p>
        </p:txBody>
      </p:sp>
    </p:spTree>
    <p:extLst>
      <p:ext uri="{BB962C8B-B14F-4D97-AF65-F5344CB8AC3E}">
        <p14:creationId xmlns:p14="http://schemas.microsoft.com/office/powerpoint/2010/main" val="24371714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latin typeface="Times New Roman" panose="02020603050405020304" pitchFamily="18" charset="0"/>
                <a:cs typeface="Times New Roman" panose="02020603050405020304" pitchFamily="18" charset="0"/>
              </a:rPr>
              <a:t>Some population there are described by high age independent death rates</a:t>
            </a:r>
          </a:p>
          <a:p>
            <a:endParaRPr lang="en-US" dirty="0"/>
          </a:p>
        </p:txBody>
      </p:sp>
      <p:sp>
        <p:nvSpPr>
          <p:cNvPr id="4" name="Slide Number Placeholder 3"/>
          <p:cNvSpPr>
            <a:spLocks noGrp="1"/>
          </p:cNvSpPr>
          <p:nvPr>
            <p:ph type="sldNum" sz="quarter" idx="5"/>
          </p:nvPr>
        </p:nvSpPr>
        <p:spPr/>
        <p:txBody>
          <a:bodyPr/>
          <a:lstStyle/>
          <a:p>
            <a:fld id="{5F846EBE-CA56-0F4C-B661-8EFB3A304565}" type="slidenum">
              <a:rPr lang="en-CO" smtClean="0"/>
              <a:t>6</a:t>
            </a:fld>
            <a:endParaRPr lang="en-CO"/>
          </a:p>
        </p:txBody>
      </p:sp>
    </p:spTree>
    <p:extLst>
      <p:ext uri="{BB962C8B-B14F-4D97-AF65-F5344CB8AC3E}">
        <p14:creationId xmlns:p14="http://schemas.microsoft.com/office/powerpoint/2010/main" val="1265273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latin typeface="Times New Roman" panose="02020603050405020304" pitchFamily="18" charset="0"/>
                <a:cs typeface="Times New Roman" panose="02020603050405020304" pitchFamily="18" charset="0"/>
              </a:rPr>
              <a:t>Some population there are described by high age independent death rates</a:t>
            </a:r>
          </a:p>
          <a:p>
            <a:endParaRPr lang="en-US" dirty="0"/>
          </a:p>
        </p:txBody>
      </p:sp>
      <p:sp>
        <p:nvSpPr>
          <p:cNvPr id="4" name="Slide Number Placeholder 3"/>
          <p:cNvSpPr>
            <a:spLocks noGrp="1"/>
          </p:cNvSpPr>
          <p:nvPr>
            <p:ph type="sldNum" sz="quarter" idx="5"/>
          </p:nvPr>
        </p:nvSpPr>
        <p:spPr/>
        <p:txBody>
          <a:bodyPr/>
          <a:lstStyle/>
          <a:p>
            <a:fld id="{5F846EBE-CA56-0F4C-B661-8EFB3A304565}" type="slidenum">
              <a:rPr lang="en-CO" smtClean="0"/>
              <a:t>7</a:t>
            </a:fld>
            <a:endParaRPr lang="en-CO"/>
          </a:p>
        </p:txBody>
      </p:sp>
    </p:spTree>
    <p:extLst>
      <p:ext uri="{BB962C8B-B14F-4D97-AF65-F5344CB8AC3E}">
        <p14:creationId xmlns:p14="http://schemas.microsoft.com/office/powerpoint/2010/main" val="36430499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latin typeface="Times New Roman" panose="02020603050405020304" pitchFamily="18" charset="0"/>
                <a:cs typeface="Times New Roman" panose="02020603050405020304" pitchFamily="18" charset="0"/>
              </a:rPr>
              <a:t>Some population there are described by high age independent death rates</a:t>
            </a:r>
          </a:p>
          <a:p>
            <a:endParaRPr lang="en-US" dirty="0"/>
          </a:p>
        </p:txBody>
      </p:sp>
      <p:sp>
        <p:nvSpPr>
          <p:cNvPr id="4" name="Slide Number Placeholder 3"/>
          <p:cNvSpPr>
            <a:spLocks noGrp="1"/>
          </p:cNvSpPr>
          <p:nvPr>
            <p:ph type="sldNum" sz="quarter" idx="5"/>
          </p:nvPr>
        </p:nvSpPr>
        <p:spPr/>
        <p:txBody>
          <a:bodyPr/>
          <a:lstStyle/>
          <a:p>
            <a:fld id="{5F846EBE-CA56-0F4C-B661-8EFB3A304565}" type="slidenum">
              <a:rPr lang="en-CO" smtClean="0"/>
              <a:t>17</a:t>
            </a:fld>
            <a:endParaRPr lang="en-CO"/>
          </a:p>
        </p:txBody>
      </p:sp>
    </p:spTree>
    <p:extLst>
      <p:ext uri="{BB962C8B-B14F-4D97-AF65-F5344CB8AC3E}">
        <p14:creationId xmlns:p14="http://schemas.microsoft.com/office/powerpoint/2010/main" val="42625922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O" dirty="0"/>
          </a:p>
        </p:txBody>
      </p:sp>
      <p:sp>
        <p:nvSpPr>
          <p:cNvPr id="4" name="Slide Number Placeholder 3"/>
          <p:cNvSpPr>
            <a:spLocks noGrp="1"/>
          </p:cNvSpPr>
          <p:nvPr>
            <p:ph type="sldNum" sz="quarter" idx="5"/>
          </p:nvPr>
        </p:nvSpPr>
        <p:spPr/>
        <p:txBody>
          <a:bodyPr/>
          <a:lstStyle/>
          <a:p>
            <a:fld id="{5F846EBE-CA56-0F4C-B661-8EFB3A304565}" type="slidenum">
              <a:rPr lang="en-CO" smtClean="0"/>
              <a:t>34</a:t>
            </a:fld>
            <a:endParaRPr lang="en-CO"/>
          </a:p>
        </p:txBody>
      </p:sp>
    </p:spTree>
    <p:extLst>
      <p:ext uri="{BB962C8B-B14F-4D97-AF65-F5344CB8AC3E}">
        <p14:creationId xmlns:p14="http://schemas.microsoft.com/office/powerpoint/2010/main" val="20151845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O" dirty="0"/>
          </a:p>
        </p:txBody>
      </p:sp>
      <p:sp>
        <p:nvSpPr>
          <p:cNvPr id="4" name="Slide Number Placeholder 3"/>
          <p:cNvSpPr>
            <a:spLocks noGrp="1"/>
          </p:cNvSpPr>
          <p:nvPr>
            <p:ph type="sldNum" sz="quarter" idx="5"/>
          </p:nvPr>
        </p:nvSpPr>
        <p:spPr/>
        <p:txBody>
          <a:bodyPr/>
          <a:lstStyle/>
          <a:p>
            <a:fld id="{5F846EBE-CA56-0F4C-B661-8EFB3A304565}" type="slidenum">
              <a:rPr lang="en-CO" smtClean="0"/>
              <a:t>35</a:t>
            </a:fld>
            <a:endParaRPr lang="en-CO"/>
          </a:p>
        </p:txBody>
      </p:sp>
    </p:spTree>
    <p:extLst>
      <p:ext uri="{BB962C8B-B14F-4D97-AF65-F5344CB8AC3E}">
        <p14:creationId xmlns:p14="http://schemas.microsoft.com/office/powerpoint/2010/main" val="157149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84E6C9-F6D5-FDFC-B927-E7A2F76F12D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O"/>
          </a:p>
        </p:txBody>
      </p:sp>
      <p:sp>
        <p:nvSpPr>
          <p:cNvPr id="3" name="Subtitle 2">
            <a:extLst>
              <a:ext uri="{FF2B5EF4-FFF2-40B4-BE49-F238E27FC236}">
                <a16:creationId xmlns:a16="http://schemas.microsoft.com/office/drawing/2014/main" id="{0A796DE9-F1B8-6702-174E-3E3C93A3793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O"/>
          </a:p>
        </p:txBody>
      </p:sp>
      <p:sp>
        <p:nvSpPr>
          <p:cNvPr id="4" name="Date Placeholder 3">
            <a:extLst>
              <a:ext uri="{FF2B5EF4-FFF2-40B4-BE49-F238E27FC236}">
                <a16:creationId xmlns:a16="http://schemas.microsoft.com/office/drawing/2014/main" id="{2DF6CD74-0DDB-5F44-66F0-F9E0AA3AF156}"/>
              </a:ext>
            </a:extLst>
          </p:cNvPr>
          <p:cNvSpPr>
            <a:spLocks noGrp="1"/>
          </p:cNvSpPr>
          <p:nvPr>
            <p:ph type="dt" sz="half" idx="10"/>
          </p:nvPr>
        </p:nvSpPr>
        <p:spPr/>
        <p:txBody>
          <a:bodyPr/>
          <a:lstStyle/>
          <a:p>
            <a:fld id="{0894DE2A-A512-7A4B-850C-F5E25311DEB3}" type="datetimeFigureOut">
              <a:rPr lang="en-CO" smtClean="0"/>
              <a:t>11/20/23</a:t>
            </a:fld>
            <a:endParaRPr lang="en-CO"/>
          </a:p>
        </p:txBody>
      </p:sp>
      <p:sp>
        <p:nvSpPr>
          <p:cNvPr id="5" name="Footer Placeholder 4">
            <a:extLst>
              <a:ext uri="{FF2B5EF4-FFF2-40B4-BE49-F238E27FC236}">
                <a16:creationId xmlns:a16="http://schemas.microsoft.com/office/drawing/2014/main" id="{3AA81050-51D9-495A-DA7F-1A03AC664D56}"/>
              </a:ext>
            </a:extLst>
          </p:cNvPr>
          <p:cNvSpPr>
            <a:spLocks noGrp="1"/>
          </p:cNvSpPr>
          <p:nvPr>
            <p:ph type="ftr" sz="quarter" idx="11"/>
          </p:nvPr>
        </p:nvSpPr>
        <p:spPr/>
        <p:txBody>
          <a:bodyPr/>
          <a:lstStyle/>
          <a:p>
            <a:endParaRPr lang="en-CO"/>
          </a:p>
        </p:txBody>
      </p:sp>
      <p:sp>
        <p:nvSpPr>
          <p:cNvPr id="6" name="Slide Number Placeholder 5">
            <a:extLst>
              <a:ext uri="{FF2B5EF4-FFF2-40B4-BE49-F238E27FC236}">
                <a16:creationId xmlns:a16="http://schemas.microsoft.com/office/drawing/2014/main" id="{5E560425-1E05-A6E4-922A-DE9AA70998B1}"/>
              </a:ext>
            </a:extLst>
          </p:cNvPr>
          <p:cNvSpPr>
            <a:spLocks noGrp="1"/>
          </p:cNvSpPr>
          <p:nvPr>
            <p:ph type="sldNum" sz="quarter" idx="12"/>
          </p:nvPr>
        </p:nvSpPr>
        <p:spPr/>
        <p:txBody>
          <a:bodyPr/>
          <a:lstStyle/>
          <a:p>
            <a:fld id="{579A324D-D4E9-D547-8951-8C77FBC93E3C}" type="slidenum">
              <a:rPr lang="en-CO" smtClean="0"/>
              <a:t>‹#›</a:t>
            </a:fld>
            <a:endParaRPr lang="en-CO"/>
          </a:p>
        </p:txBody>
      </p:sp>
    </p:spTree>
    <p:extLst>
      <p:ext uri="{BB962C8B-B14F-4D97-AF65-F5344CB8AC3E}">
        <p14:creationId xmlns:p14="http://schemas.microsoft.com/office/powerpoint/2010/main" val="11618433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C0359C-0B6F-3C48-898B-5FAEF8EC2A3B}"/>
              </a:ext>
            </a:extLst>
          </p:cNvPr>
          <p:cNvSpPr>
            <a:spLocks noGrp="1"/>
          </p:cNvSpPr>
          <p:nvPr>
            <p:ph type="title"/>
          </p:nvPr>
        </p:nvSpPr>
        <p:spPr/>
        <p:txBody>
          <a:bodyPr/>
          <a:lstStyle/>
          <a:p>
            <a:r>
              <a:rPr lang="en-US"/>
              <a:t>Click to edit Master title style</a:t>
            </a:r>
            <a:endParaRPr lang="en-CO"/>
          </a:p>
        </p:txBody>
      </p:sp>
      <p:sp>
        <p:nvSpPr>
          <p:cNvPr id="3" name="Vertical Text Placeholder 2">
            <a:extLst>
              <a:ext uri="{FF2B5EF4-FFF2-40B4-BE49-F238E27FC236}">
                <a16:creationId xmlns:a16="http://schemas.microsoft.com/office/drawing/2014/main" id="{03FD6486-9919-92C2-E931-4D892FE5586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O"/>
          </a:p>
        </p:txBody>
      </p:sp>
      <p:sp>
        <p:nvSpPr>
          <p:cNvPr id="4" name="Date Placeholder 3">
            <a:extLst>
              <a:ext uri="{FF2B5EF4-FFF2-40B4-BE49-F238E27FC236}">
                <a16:creationId xmlns:a16="http://schemas.microsoft.com/office/drawing/2014/main" id="{24F88EE7-A867-42F2-5BEE-0B34A5243FE8}"/>
              </a:ext>
            </a:extLst>
          </p:cNvPr>
          <p:cNvSpPr>
            <a:spLocks noGrp="1"/>
          </p:cNvSpPr>
          <p:nvPr>
            <p:ph type="dt" sz="half" idx="10"/>
          </p:nvPr>
        </p:nvSpPr>
        <p:spPr/>
        <p:txBody>
          <a:bodyPr/>
          <a:lstStyle/>
          <a:p>
            <a:fld id="{0894DE2A-A512-7A4B-850C-F5E25311DEB3}" type="datetimeFigureOut">
              <a:rPr lang="en-CO" smtClean="0"/>
              <a:t>11/20/23</a:t>
            </a:fld>
            <a:endParaRPr lang="en-CO"/>
          </a:p>
        </p:txBody>
      </p:sp>
      <p:sp>
        <p:nvSpPr>
          <p:cNvPr id="5" name="Footer Placeholder 4">
            <a:extLst>
              <a:ext uri="{FF2B5EF4-FFF2-40B4-BE49-F238E27FC236}">
                <a16:creationId xmlns:a16="http://schemas.microsoft.com/office/drawing/2014/main" id="{BF4A13B8-18C7-0C23-B5AF-B0637303E1A2}"/>
              </a:ext>
            </a:extLst>
          </p:cNvPr>
          <p:cNvSpPr>
            <a:spLocks noGrp="1"/>
          </p:cNvSpPr>
          <p:nvPr>
            <p:ph type="ftr" sz="quarter" idx="11"/>
          </p:nvPr>
        </p:nvSpPr>
        <p:spPr/>
        <p:txBody>
          <a:bodyPr/>
          <a:lstStyle/>
          <a:p>
            <a:endParaRPr lang="en-CO"/>
          </a:p>
        </p:txBody>
      </p:sp>
      <p:sp>
        <p:nvSpPr>
          <p:cNvPr id="6" name="Slide Number Placeholder 5">
            <a:extLst>
              <a:ext uri="{FF2B5EF4-FFF2-40B4-BE49-F238E27FC236}">
                <a16:creationId xmlns:a16="http://schemas.microsoft.com/office/drawing/2014/main" id="{6F68D9C8-E814-E2E9-1D5A-1C3195576938}"/>
              </a:ext>
            </a:extLst>
          </p:cNvPr>
          <p:cNvSpPr>
            <a:spLocks noGrp="1"/>
          </p:cNvSpPr>
          <p:nvPr>
            <p:ph type="sldNum" sz="quarter" idx="12"/>
          </p:nvPr>
        </p:nvSpPr>
        <p:spPr/>
        <p:txBody>
          <a:bodyPr/>
          <a:lstStyle/>
          <a:p>
            <a:fld id="{579A324D-D4E9-D547-8951-8C77FBC93E3C}" type="slidenum">
              <a:rPr lang="en-CO" smtClean="0"/>
              <a:t>‹#›</a:t>
            </a:fld>
            <a:endParaRPr lang="en-CO"/>
          </a:p>
        </p:txBody>
      </p:sp>
    </p:spTree>
    <p:extLst>
      <p:ext uri="{BB962C8B-B14F-4D97-AF65-F5344CB8AC3E}">
        <p14:creationId xmlns:p14="http://schemas.microsoft.com/office/powerpoint/2010/main" val="12999894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F0FF585-8F92-78BA-F85E-C1A7074CBB05}"/>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O"/>
          </a:p>
        </p:txBody>
      </p:sp>
      <p:sp>
        <p:nvSpPr>
          <p:cNvPr id="3" name="Vertical Text Placeholder 2">
            <a:extLst>
              <a:ext uri="{FF2B5EF4-FFF2-40B4-BE49-F238E27FC236}">
                <a16:creationId xmlns:a16="http://schemas.microsoft.com/office/drawing/2014/main" id="{52C5AADC-1BC5-4EEC-507D-DEA8448CA8A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O"/>
          </a:p>
        </p:txBody>
      </p:sp>
      <p:sp>
        <p:nvSpPr>
          <p:cNvPr id="4" name="Date Placeholder 3">
            <a:extLst>
              <a:ext uri="{FF2B5EF4-FFF2-40B4-BE49-F238E27FC236}">
                <a16:creationId xmlns:a16="http://schemas.microsoft.com/office/drawing/2014/main" id="{B69EE299-F69C-6870-05ED-B8239AF65F42}"/>
              </a:ext>
            </a:extLst>
          </p:cNvPr>
          <p:cNvSpPr>
            <a:spLocks noGrp="1"/>
          </p:cNvSpPr>
          <p:nvPr>
            <p:ph type="dt" sz="half" idx="10"/>
          </p:nvPr>
        </p:nvSpPr>
        <p:spPr/>
        <p:txBody>
          <a:bodyPr/>
          <a:lstStyle/>
          <a:p>
            <a:fld id="{0894DE2A-A512-7A4B-850C-F5E25311DEB3}" type="datetimeFigureOut">
              <a:rPr lang="en-CO" smtClean="0"/>
              <a:t>11/20/23</a:t>
            </a:fld>
            <a:endParaRPr lang="en-CO"/>
          </a:p>
        </p:txBody>
      </p:sp>
      <p:sp>
        <p:nvSpPr>
          <p:cNvPr id="5" name="Footer Placeholder 4">
            <a:extLst>
              <a:ext uri="{FF2B5EF4-FFF2-40B4-BE49-F238E27FC236}">
                <a16:creationId xmlns:a16="http://schemas.microsoft.com/office/drawing/2014/main" id="{4C1C3DB5-6B5F-E203-7A13-8D9121EDA747}"/>
              </a:ext>
            </a:extLst>
          </p:cNvPr>
          <p:cNvSpPr>
            <a:spLocks noGrp="1"/>
          </p:cNvSpPr>
          <p:nvPr>
            <p:ph type="ftr" sz="quarter" idx="11"/>
          </p:nvPr>
        </p:nvSpPr>
        <p:spPr/>
        <p:txBody>
          <a:bodyPr/>
          <a:lstStyle/>
          <a:p>
            <a:endParaRPr lang="en-CO"/>
          </a:p>
        </p:txBody>
      </p:sp>
      <p:sp>
        <p:nvSpPr>
          <p:cNvPr id="6" name="Slide Number Placeholder 5">
            <a:extLst>
              <a:ext uri="{FF2B5EF4-FFF2-40B4-BE49-F238E27FC236}">
                <a16:creationId xmlns:a16="http://schemas.microsoft.com/office/drawing/2014/main" id="{1934CBEA-C95C-8A50-ED69-7D833C6070C6}"/>
              </a:ext>
            </a:extLst>
          </p:cNvPr>
          <p:cNvSpPr>
            <a:spLocks noGrp="1"/>
          </p:cNvSpPr>
          <p:nvPr>
            <p:ph type="sldNum" sz="quarter" idx="12"/>
          </p:nvPr>
        </p:nvSpPr>
        <p:spPr/>
        <p:txBody>
          <a:bodyPr/>
          <a:lstStyle/>
          <a:p>
            <a:fld id="{579A324D-D4E9-D547-8951-8C77FBC93E3C}" type="slidenum">
              <a:rPr lang="en-CO" smtClean="0"/>
              <a:t>‹#›</a:t>
            </a:fld>
            <a:endParaRPr lang="en-CO"/>
          </a:p>
        </p:txBody>
      </p:sp>
    </p:spTree>
    <p:extLst>
      <p:ext uri="{BB962C8B-B14F-4D97-AF65-F5344CB8AC3E}">
        <p14:creationId xmlns:p14="http://schemas.microsoft.com/office/powerpoint/2010/main" val="31665506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EACF69-3FFD-B4F4-CF86-50C95E7754FA}"/>
              </a:ext>
            </a:extLst>
          </p:cNvPr>
          <p:cNvSpPr>
            <a:spLocks noGrp="1"/>
          </p:cNvSpPr>
          <p:nvPr>
            <p:ph type="title"/>
          </p:nvPr>
        </p:nvSpPr>
        <p:spPr/>
        <p:txBody>
          <a:bodyPr/>
          <a:lstStyle/>
          <a:p>
            <a:r>
              <a:rPr lang="en-US"/>
              <a:t>Click to edit Master title style</a:t>
            </a:r>
            <a:endParaRPr lang="en-CO"/>
          </a:p>
        </p:txBody>
      </p:sp>
      <p:sp>
        <p:nvSpPr>
          <p:cNvPr id="3" name="Content Placeholder 2">
            <a:extLst>
              <a:ext uri="{FF2B5EF4-FFF2-40B4-BE49-F238E27FC236}">
                <a16:creationId xmlns:a16="http://schemas.microsoft.com/office/drawing/2014/main" id="{C70C7A8E-D2A4-13B3-6E39-96A43CF8243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O"/>
          </a:p>
        </p:txBody>
      </p:sp>
      <p:sp>
        <p:nvSpPr>
          <p:cNvPr id="4" name="Date Placeholder 3">
            <a:extLst>
              <a:ext uri="{FF2B5EF4-FFF2-40B4-BE49-F238E27FC236}">
                <a16:creationId xmlns:a16="http://schemas.microsoft.com/office/drawing/2014/main" id="{561E2430-5EC8-31CD-3D82-D497D71EE204}"/>
              </a:ext>
            </a:extLst>
          </p:cNvPr>
          <p:cNvSpPr>
            <a:spLocks noGrp="1"/>
          </p:cNvSpPr>
          <p:nvPr>
            <p:ph type="dt" sz="half" idx="10"/>
          </p:nvPr>
        </p:nvSpPr>
        <p:spPr/>
        <p:txBody>
          <a:bodyPr/>
          <a:lstStyle/>
          <a:p>
            <a:fld id="{0894DE2A-A512-7A4B-850C-F5E25311DEB3}" type="datetimeFigureOut">
              <a:rPr lang="en-CO" smtClean="0"/>
              <a:t>11/20/23</a:t>
            </a:fld>
            <a:endParaRPr lang="en-CO"/>
          </a:p>
        </p:txBody>
      </p:sp>
      <p:sp>
        <p:nvSpPr>
          <p:cNvPr id="5" name="Footer Placeholder 4">
            <a:extLst>
              <a:ext uri="{FF2B5EF4-FFF2-40B4-BE49-F238E27FC236}">
                <a16:creationId xmlns:a16="http://schemas.microsoft.com/office/drawing/2014/main" id="{8571642D-8654-4466-AF0F-7F40D5A8BB1A}"/>
              </a:ext>
            </a:extLst>
          </p:cNvPr>
          <p:cNvSpPr>
            <a:spLocks noGrp="1"/>
          </p:cNvSpPr>
          <p:nvPr>
            <p:ph type="ftr" sz="quarter" idx="11"/>
          </p:nvPr>
        </p:nvSpPr>
        <p:spPr/>
        <p:txBody>
          <a:bodyPr/>
          <a:lstStyle/>
          <a:p>
            <a:endParaRPr lang="en-CO"/>
          </a:p>
        </p:txBody>
      </p:sp>
      <p:sp>
        <p:nvSpPr>
          <p:cNvPr id="6" name="Slide Number Placeholder 5">
            <a:extLst>
              <a:ext uri="{FF2B5EF4-FFF2-40B4-BE49-F238E27FC236}">
                <a16:creationId xmlns:a16="http://schemas.microsoft.com/office/drawing/2014/main" id="{DF3F043E-0420-8CA5-7F80-AA875DFC099D}"/>
              </a:ext>
            </a:extLst>
          </p:cNvPr>
          <p:cNvSpPr>
            <a:spLocks noGrp="1"/>
          </p:cNvSpPr>
          <p:nvPr>
            <p:ph type="sldNum" sz="quarter" idx="12"/>
          </p:nvPr>
        </p:nvSpPr>
        <p:spPr/>
        <p:txBody>
          <a:bodyPr/>
          <a:lstStyle/>
          <a:p>
            <a:fld id="{579A324D-D4E9-D547-8951-8C77FBC93E3C}" type="slidenum">
              <a:rPr lang="en-CO" smtClean="0"/>
              <a:t>‹#›</a:t>
            </a:fld>
            <a:endParaRPr lang="en-CO"/>
          </a:p>
        </p:txBody>
      </p:sp>
    </p:spTree>
    <p:extLst>
      <p:ext uri="{BB962C8B-B14F-4D97-AF65-F5344CB8AC3E}">
        <p14:creationId xmlns:p14="http://schemas.microsoft.com/office/powerpoint/2010/main" val="29381119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CEED4-95F0-788C-975E-34FF264F936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O"/>
          </a:p>
        </p:txBody>
      </p:sp>
      <p:sp>
        <p:nvSpPr>
          <p:cNvPr id="3" name="Text Placeholder 2">
            <a:extLst>
              <a:ext uri="{FF2B5EF4-FFF2-40B4-BE49-F238E27FC236}">
                <a16:creationId xmlns:a16="http://schemas.microsoft.com/office/drawing/2014/main" id="{D82D4E92-E26E-C883-0306-3108B362E00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0596B33-A99E-801A-952E-95B585DE51B9}"/>
              </a:ext>
            </a:extLst>
          </p:cNvPr>
          <p:cNvSpPr>
            <a:spLocks noGrp="1"/>
          </p:cNvSpPr>
          <p:nvPr>
            <p:ph type="dt" sz="half" idx="10"/>
          </p:nvPr>
        </p:nvSpPr>
        <p:spPr/>
        <p:txBody>
          <a:bodyPr/>
          <a:lstStyle/>
          <a:p>
            <a:fld id="{0894DE2A-A512-7A4B-850C-F5E25311DEB3}" type="datetimeFigureOut">
              <a:rPr lang="en-CO" smtClean="0"/>
              <a:t>11/20/23</a:t>
            </a:fld>
            <a:endParaRPr lang="en-CO"/>
          </a:p>
        </p:txBody>
      </p:sp>
      <p:sp>
        <p:nvSpPr>
          <p:cNvPr id="5" name="Footer Placeholder 4">
            <a:extLst>
              <a:ext uri="{FF2B5EF4-FFF2-40B4-BE49-F238E27FC236}">
                <a16:creationId xmlns:a16="http://schemas.microsoft.com/office/drawing/2014/main" id="{0E73CB3A-AA06-3202-1B14-2DE9BFE372D2}"/>
              </a:ext>
            </a:extLst>
          </p:cNvPr>
          <p:cNvSpPr>
            <a:spLocks noGrp="1"/>
          </p:cNvSpPr>
          <p:nvPr>
            <p:ph type="ftr" sz="quarter" idx="11"/>
          </p:nvPr>
        </p:nvSpPr>
        <p:spPr/>
        <p:txBody>
          <a:bodyPr/>
          <a:lstStyle/>
          <a:p>
            <a:endParaRPr lang="en-CO"/>
          </a:p>
        </p:txBody>
      </p:sp>
      <p:sp>
        <p:nvSpPr>
          <p:cNvPr id="6" name="Slide Number Placeholder 5">
            <a:extLst>
              <a:ext uri="{FF2B5EF4-FFF2-40B4-BE49-F238E27FC236}">
                <a16:creationId xmlns:a16="http://schemas.microsoft.com/office/drawing/2014/main" id="{C8EE8FD6-B57F-0EEB-32E7-56A45BF869EA}"/>
              </a:ext>
            </a:extLst>
          </p:cNvPr>
          <p:cNvSpPr>
            <a:spLocks noGrp="1"/>
          </p:cNvSpPr>
          <p:nvPr>
            <p:ph type="sldNum" sz="quarter" idx="12"/>
          </p:nvPr>
        </p:nvSpPr>
        <p:spPr/>
        <p:txBody>
          <a:bodyPr/>
          <a:lstStyle/>
          <a:p>
            <a:fld id="{579A324D-D4E9-D547-8951-8C77FBC93E3C}" type="slidenum">
              <a:rPr lang="en-CO" smtClean="0"/>
              <a:t>‹#›</a:t>
            </a:fld>
            <a:endParaRPr lang="en-CO"/>
          </a:p>
        </p:txBody>
      </p:sp>
    </p:spTree>
    <p:extLst>
      <p:ext uri="{BB962C8B-B14F-4D97-AF65-F5344CB8AC3E}">
        <p14:creationId xmlns:p14="http://schemas.microsoft.com/office/powerpoint/2010/main" val="34660634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46819A-7876-17DA-DFEC-B3DBE50ED309}"/>
              </a:ext>
            </a:extLst>
          </p:cNvPr>
          <p:cNvSpPr>
            <a:spLocks noGrp="1"/>
          </p:cNvSpPr>
          <p:nvPr>
            <p:ph type="title"/>
          </p:nvPr>
        </p:nvSpPr>
        <p:spPr/>
        <p:txBody>
          <a:bodyPr/>
          <a:lstStyle/>
          <a:p>
            <a:r>
              <a:rPr lang="en-US"/>
              <a:t>Click to edit Master title style</a:t>
            </a:r>
            <a:endParaRPr lang="en-CO"/>
          </a:p>
        </p:txBody>
      </p:sp>
      <p:sp>
        <p:nvSpPr>
          <p:cNvPr id="3" name="Content Placeholder 2">
            <a:extLst>
              <a:ext uri="{FF2B5EF4-FFF2-40B4-BE49-F238E27FC236}">
                <a16:creationId xmlns:a16="http://schemas.microsoft.com/office/drawing/2014/main" id="{03E7DA2C-0022-3F46-5BEE-02416FBD939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O"/>
          </a:p>
        </p:txBody>
      </p:sp>
      <p:sp>
        <p:nvSpPr>
          <p:cNvPr id="4" name="Content Placeholder 3">
            <a:extLst>
              <a:ext uri="{FF2B5EF4-FFF2-40B4-BE49-F238E27FC236}">
                <a16:creationId xmlns:a16="http://schemas.microsoft.com/office/drawing/2014/main" id="{723E0139-3EE2-DCAC-96DB-4BA39EF994E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O"/>
          </a:p>
        </p:txBody>
      </p:sp>
      <p:sp>
        <p:nvSpPr>
          <p:cNvPr id="5" name="Date Placeholder 4">
            <a:extLst>
              <a:ext uri="{FF2B5EF4-FFF2-40B4-BE49-F238E27FC236}">
                <a16:creationId xmlns:a16="http://schemas.microsoft.com/office/drawing/2014/main" id="{219E7945-ACBC-FDD1-3E6C-84E7C9990F3F}"/>
              </a:ext>
            </a:extLst>
          </p:cNvPr>
          <p:cNvSpPr>
            <a:spLocks noGrp="1"/>
          </p:cNvSpPr>
          <p:nvPr>
            <p:ph type="dt" sz="half" idx="10"/>
          </p:nvPr>
        </p:nvSpPr>
        <p:spPr/>
        <p:txBody>
          <a:bodyPr/>
          <a:lstStyle/>
          <a:p>
            <a:fld id="{0894DE2A-A512-7A4B-850C-F5E25311DEB3}" type="datetimeFigureOut">
              <a:rPr lang="en-CO" smtClean="0"/>
              <a:t>11/20/23</a:t>
            </a:fld>
            <a:endParaRPr lang="en-CO"/>
          </a:p>
        </p:txBody>
      </p:sp>
      <p:sp>
        <p:nvSpPr>
          <p:cNvPr id="6" name="Footer Placeholder 5">
            <a:extLst>
              <a:ext uri="{FF2B5EF4-FFF2-40B4-BE49-F238E27FC236}">
                <a16:creationId xmlns:a16="http://schemas.microsoft.com/office/drawing/2014/main" id="{5116FA5D-025D-D5BF-F166-47C803596C14}"/>
              </a:ext>
            </a:extLst>
          </p:cNvPr>
          <p:cNvSpPr>
            <a:spLocks noGrp="1"/>
          </p:cNvSpPr>
          <p:nvPr>
            <p:ph type="ftr" sz="quarter" idx="11"/>
          </p:nvPr>
        </p:nvSpPr>
        <p:spPr/>
        <p:txBody>
          <a:bodyPr/>
          <a:lstStyle/>
          <a:p>
            <a:endParaRPr lang="en-CO"/>
          </a:p>
        </p:txBody>
      </p:sp>
      <p:sp>
        <p:nvSpPr>
          <p:cNvPr id="7" name="Slide Number Placeholder 6">
            <a:extLst>
              <a:ext uri="{FF2B5EF4-FFF2-40B4-BE49-F238E27FC236}">
                <a16:creationId xmlns:a16="http://schemas.microsoft.com/office/drawing/2014/main" id="{B68683C4-4D30-CC72-B008-BA43134D346C}"/>
              </a:ext>
            </a:extLst>
          </p:cNvPr>
          <p:cNvSpPr>
            <a:spLocks noGrp="1"/>
          </p:cNvSpPr>
          <p:nvPr>
            <p:ph type="sldNum" sz="quarter" idx="12"/>
          </p:nvPr>
        </p:nvSpPr>
        <p:spPr/>
        <p:txBody>
          <a:bodyPr/>
          <a:lstStyle/>
          <a:p>
            <a:fld id="{579A324D-D4E9-D547-8951-8C77FBC93E3C}" type="slidenum">
              <a:rPr lang="en-CO" smtClean="0"/>
              <a:t>‹#›</a:t>
            </a:fld>
            <a:endParaRPr lang="en-CO"/>
          </a:p>
        </p:txBody>
      </p:sp>
    </p:spTree>
    <p:extLst>
      <p:ext uri="{BB962C8B-B14F-4D97-AF65-F5344CB8AC3E}">
        <p14:creationId xmlns:p14="http://schemas.microsoft.com/office/powerpoint/2010/main" val="35043456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ECA3CE-647B-DD12-AEAE-C077C40E2926}"/>
              </a:ext>
            </a:extLst>
          </p:cNvPr>
          <p:cNvSpPr>
            <a:spLocks noGrp="1"/>
          </p:cNvSpPr>
          <p:nvPr>
            <p:ph type="title"/>
          </p:nvPr>
        </p:nvSpPr>
        <p:spPr>
          <a:xfrm>
            <a:off x="839788" y="365125"/>
            <a:ext cx="10515600" cy="1325563"/>
          </a:xfrm>
        </p:spPr>
        <p:txBody>
          <a:bodyPr/>
          <a:lstStyle/>
          <a:p>
            <a:r>
              <a:rPr lang="en-US"/>
              <a:t>Click to edit Master title style</a:t>
            </a:r>
            <a:endParaRPr lang="en-CO"/>
          </a:p>
        </p:txBody>
      </p:sp>
      <p:sp>
        <p:nvSpPr>
          <p:cNvPr id="3" name="Text Placeholder 2">
            <a:extLst>
              <a:ext uri="{FF2B5EF4-FFF2-40B4-BE49-F238E27FC236}">
                <a16:creationId xmlns:a16="http://schemas.microsoft.com/office/drawing/2014/main" id="{88D60927-A0B1-6F5C-C2BE-7A93C7B63FA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AEF5DA6-7D1C-BCC7-C788-43EED52A360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O"/>
          </a:p>
        </p:txBody>
      </p:sp>
      <p:sp>
        <p:nvSpPr>
          <p:cNvPr id="5" name="Text Placeholder 4">
            <a:extLst>
              <a:ext uri="{FF2B5EF4-FFF2-40B4-BE49-F238E27FC236}">
                <a16:creationId xmlns:a16="http://schemas.microsoft.com/office/drawing/2014/main" id="{E02FE7A3-8E4D-554D-9E18-7E4AC680CDE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CC2C1B-8411-9F10-0B21-01205924528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O"/>
          </a:p>
        </p:txBody>
      </p:sp>
      <p:sp>
        <p:nvSpPr>
          <p:cNvPr id="7" name="Date Placeholder 6">
            <a:extLst>
              <a:ext uri="{FF2B5EF4-FFF2-40B4-BE49-F238E27FC236}">
                <a16:creationId xmlns:a16="http://schemas.microsoft.com/office/drawing/2014/main" id="{27A25480-D8DC-EA05-9833-7BEC691AC915}"/>
              </a:ext>
            </a:extLst>
          </p:cNvPr>
          <p:cNvSpPr>
            <a:spLocks noGrp="1"/>
          </p:cNvSpPr>
          <p:nvPr>
            <p:ph type="dt" sz="half" idx="10"/>
          </p:nvPr>
        </p:nvSpPr>
        <p:spPr/>
        <p:txBody>
          <a:bodyPr/>
          <a:lstStyle/>
          <a:p>
            <a:fld id="{0894DE2A-A512-7A4B-850C-F5E25311DEB3}" type="datetimeFigureOut">
              <a:rPr lang="en-CO" smtClean="0"/>
              <a:t>11/20/23</a:t>
            </a:fld>
            <a:endParaRPr lang="en-CO"/>
          </a:p>
        </p:txBody>
      </p:sp>
      <p:sp>
        <p:nvSpPr>
          <p:cNvPr id="8" name="Footer Placeholder 7">
            <a:extLst>
              <a:ext uri="{FF2B5EF4-FFF2-40B4-BE49-F238E27FC236}">
                <a16:creationId xmlns:a16="http://schemas.microsoft.com/office/drawing/2014/main" id="{486B578C-EAEE-90AE-F862-B0ACF0CD0902}"/>
              </a:ext>
            </a:extLst>
          </p:cNvPr>
          <p:cNvSpPr>
            <a:spLocks noGrp="1"/>
          </p:cNvSpPr>
          <p:nvPr>
            <p:ph type="ftr" sz="quarter" idx="11"/>
          </p:nvPr>
        </p:nvSpPr>
        <p:spPr/>
        <p:txBody>
          <a:bodyPr/>
          <a:lstStyle/>
          <a:p>
            <a:endParaRPr lang="en-CO"/>
          </a:p>
        </p:txBody>
      </p:sp>
      <p:sp>
        <p:nvSpPr>
          <p:cNvPr id="9" name="Slide Number Placeholder 8">
            <a:extLst>
              <a:ext uri="{FF2B5EF4-FFF2-40B4-BE49-F238E27FC236}">
                <a16:creationId xmlns:a16="http://schemas.microsoft.com/office/drawing/2014/main" id="{06F50BDA-96A4-809B-99B5-381A5858F44A}"/>
              </a:ext>
            </a:extLst>
          </p:cNvPr>
          <p:cNvSpPr>
            <a:spLocks noGrp="1"/>
          </p:cNvSpPr>
          <p:nvPr>
            <p:ph type="sldNum" sz="quarter" idx="12"/>
          </p:nvPr>
        </p:nvSpPr>
        <p:spPr/>
        <p:txBody>
          <a:bodyPr/>
          <a:lstStyle/>
          <a:p>
            <a:fld id="{579A324D-D4E9-D547-8951-8C77FBC93E3C}" type="slidenum">
              <a:rPr lang="en-CO" smtClean="0"/>
              <a:t>‹#›</a:t>
            </a:fld>
            <a:endParaRPr lang="en-CO"/>
          </a:p>
        </p:txBody>
      </p:sp>
    </p:spTree>
    <p:extLst>
      <p:ext uri="{BB962C8B-B14F-4D97-AF65-F5344CB8AC3E}">
        <p14:creationId xmlns:p14="http://schemas.microsoft.com/office/powerpoint/2010/main" val="9985903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215802-B2C9-BEDA-4328-83E6D41B2D5B}"/>
              </a:ext>
            </a:extLst>
          </p:cNvPr>
          <p:cNvSpPr>
            <a:spLocks noGrp="1"/>
          </p:cNvSpPr>
          <p:nvPr>
            <p:ph type="title"/>
          </p:nvPr>
        </p:nvSpPr>
        <p:spPr/>
        <p:txBody>
          <a:bodyPr/>
          <a:lstStyle/>
          <a:p>
            <a:r>
              <a:rPr lang="en-US"/>
              <a:t>Click to edit Master title style</a:t>
            </a:r>
            <a:endParaRPr lang="en-CO"/>
          </a:p>
        </p:txBody>
      </p:sp>
      <p:sp>
        <p:nvSpPr>
          <p:cNvPr id="3" name="Date Placeholder 2">
            <a:extLst>
              <a:ext uri="{FF2B5EF4-FFF2-40B4-BE49-F238E27FC236}">
                <a16:creationId xmlns:a16="http://schemas.microsoft.com/office/drawing/2014/main" id="{029F69FA-D606-FC3A-8087-3E109351F74C}"/>
              </a:ext>
            </a:extLst>
          </p:cNvPr>
          <p:cNvSpPr>
            <a:spLocks noGrp="1"/>
          </p:cNvSpPr>
          <p:nvPr>
            <p:ph type="dt" sz="half" idx="10"/>
          </p:nvPr>
        </p:nvSpPr>
        <p:spPr/>
        <p:txBody>
          <a:bodyPr/>
          <a:lstStyle/>
          <a:p>
            <a:fld id="{0894DE2A-A512-7A4B-850C-F5E25311DEB3}" type="datetimeFigureOut">
              <a:rPr lang="en-CO" smtClean="0"/>
              <a:t>11/20/23</a:t>
            </a:fld>
            <a:endParaRPr lang="en-CO"/>
          </a:p>
        </p:txBody>
      </p:sp>
      <p:sp>
        <p:nvSpPr>
          <p:cNvPr id="4" name="Footer Placeholder 3">
            <a:extLst>
              <a:ext uri="{FF2B5EF4-FFF2-40B4-BE49-F238E27FC236}">
                <a16:creationId xmlns:a16="http://schemas.microsoft.com/office/drawing/2014/main" id="{F573DDDD-DB41-B5FE-C8B1-9F8673878491}"/>
              </a:ext>
            </a:extLst>
          </p:cNvPr>
          <p:cNvSpPr>
            <a:spLocks noGrp="1"/>
          </p:cNvSpPr>
          <p:nvPr>
            <p:ph type="ftr" sz="quarter" idx="11"/>
          </p:nvPr>
        </p:nvSpPr>
        <p:spPr/>
        <p:txBody>
          <a:bodyPr/>
          <a:lstStyle/>
          <a:p>
            <a:endParaRPr lang="en-CO"/>
          </a:p>
        </p:txBody>
      </p:sp>
      <p:sp>
        <p:nvSpPr>
          <p:cNvPr id="5" name="Slide Number Placeholder 4">
            <a:extLst>
              <a:ext uri="{FF2B5EF4-FFF2-40B4-BE49-F238E27FC236}">
                <a16:creationId xmlns:a16="http://schemas.microsoft.com/office/drawing/2014/main" id="{CF36713F-A789-72CE-75CF-3D6C14C3FDD2}"/>
              </a:ext>
            </a:extLst>
          </p:cNvPr>
          <p:cNvSpPr>
            <a:spLocks noGrp="1"/>
          </p:cNvSpPr>
          <p:nvPr>
            <p:ph type="sldNum" sz="quarter" idx="12"/>
          </p:nvPr>
        </p:nvSpPr>
        <p:spPr/>
        <p:txBody>
          <a:bodyPr/>
          <a:lstStyle/>
          <a:p>
            <a:fld id="{579A324D-D4E9-D547-8951-8C77FBC93E3C}" type="slidenum">
              <a:rPr lang="en-CO" smtClean="0"/>
              <a:t>‹#›</a:t>
            </a:fld>
            <a:endParaRPr lang="en-CO"/>
          </a:p>
        </p:txBody>
      </p:sp>
    </p:spTree>
    <p:extLst>
      <p:ext uri="{BB962C8B-B14F-4D97-AF65-F5344CB8AC3E}">
        <p14:creationId xmlns:p14="http://schemas.microsoft.com/office/powerpoint/2010/main" val="33545555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B55F06D-5E14-5C44-9A5F-304FDA0AA8B6}"/>
              </a:ext>
            </a:extLst>
          </p:cNvPr>
          <p:cNvSpPr>
            <a:spLocks noGrp="1"/>
          </p:cNvSpPr>
          <p:nvPr>
            <p:ph type="dt" sz="half" idx="10"/>
          </p:nvPr>
        </p:nvSpPr>
        <p:spPr/>
        <p:txBody>
          <a:bodyPr/>
          <a:lstStyle/>
          <a:p>
            <a:fld id="{0894DE2A-A512-7A4B-850C-F5E25311DEB3}" type="datetimeFigureOut">
              <a:rPr lang="en-CO" smtClean="0"/>
              <a:t>11/20/23</a:t>
            </a:fld>
            <a:endParaRPr lang="en-CO"/>
          </a:p>
        </p:txBody>
      </p:sp>
      <p:sp>
        <p:nvSpPr>
          <p:cNvPr id="3" name="Footer Placeholder 2">
            <a:extLst>
              <a:ext uri="{FF2B5EF4-FFF2-40B4-BE49-F238E27FC236}">
                <a16:creationId xmlns:a16="http://schemas.microsoft.com/office/drawing/2014/main" id="{74D44B2E-1C04-ACAD-E280-F29DA90D0AF0}"/>
              </a:ext>
            </a:extLst>
          </p:cNvPr>
          <p:cNvSpPr>
            <a:spLocks noGrp="1"/>
          </p:cNvSpPr>
          <p:nvPr>
            <p:ph type="ftr" sz="quarter" idx="11"/>
          </p:nvPr>
        </p:nvSpPr>
        <p:spPr/>
        <p:txBody>
          <a:bodyPr/>
          <a:lstStyle/>
          <a:p>
            <a:endParaRPr lang="en-CO"/>
          </a:p>
        </p:txBody>
      </p:sp>
      <p:sp>
        <p:nvSpPr>
          <p:cNvPr id="4" name="Slide Number Placeholder 3">
            <a:extLst>
              <a:ext uri="{FF2B5EF4-FFF2-40B4-BE49-F238E27FC236}">
                <a16:creationId xmlns:a16="http://schemas.microsoft.com/office/drawing/2014/main" id="{DF39BE24-E3D1-7985-87A9-C545ED85E9F2}"/>
              </a:ext>
            </a:extLst>
          </p:cNvPr>
          <p:cNvSpPr>
            <a:spLocks noGrp="1"/>
          </p:cNvSpPr>
          <p:nvPr>
            <p:ph type="sldNum" sz="quarter" idx="12"/>
          </p:nvPr>
        </p:nvSpPr>
        <p:spPr/>
        <p:txBody>
          <a:bodyPr/>
          <a:lstStyle/>
          <a:p>
            <a:fld id="{579A324D-D4E9-D547-8951-8C77FBC93E3C}" type="slidenum">
              <a:rPr lang="en-CO" smtClean="0"/>
              <a:t>‹#›</a:t>
            </a:fld>
            <a:endParaRPr lang="en-CO"/>
          </a:p>
        </p:txBody>
      </p:sp>
    </p:spTree>
    <p:extLst>
      <p:ext uri="{BB962C8B-B14F-4D97-AF65-F5344CB8AC3E}">
        <p14:creationId xmlns:p14="http://schemas.microsoft.com/office/powerpoint/2010/main" val="14300534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8E1377-FE48-6806-7227-E7013D1B177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O"/>
          </a:p>
        </p:txBody>
      </p:sp>
      <p:sp>
        <p:nvSpPr>
          <p:cNvPr id="3" name="Content Placeholder 2">
            <a:extLst>
              <a:ext uri="{FF2B5EF4-FFF2-40B4-BE49-F238E27FC236}">
                <a16:creationId xmlns:a16="http://schemas.microsoft.com/office/drawing/2014/main" id="{B58EB5E4-2E9E-6404-3257-8A61F4E0A2C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O"/>
          </a:p>
        </p:txBody>
      </p:sp>
      <p:sp>
        <p:nvSpPr>
          <p:cNvPr id="4" name="Text Placeholder 3">
            <a:extLst>
              <a:ext uri="{FF2B5EF4-FFF2-40B4-BE49-F238E27FC236}">
                <a16:creationId xmlns:a16="http://schemas.microsoft.com/office/drawing/2014/main" id="{06E66F8D-E9BD-648F-1E43-98FCE75F175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EF53BE6-766C-2374-E179-45BDA4BBAD47}"/>
              </a:ext>
            </a:extLst>
          </p:cNvPr>
          <p:cNvSpPr>
            <a:spLocks noGrp="1"/>
          </p:cNvSpPr>
          <p:nvPr>
            <p:ph type="dt" sz="half" idx="10"/>
          </p:nvPr>
        </p:nvSpPr>
        <p:spPr/>
        <p:txBody>
          <a:bodyPr/>
          <a:lstStyle/>
          <a:p>
            <a:fld id="{0894DE2A-A512-7A4B-850C-F5E25311DEB3}" type="datetimeFigureOut">
              <a:rPr lang="en-CO" smtClean="0"/>
              <a:t>11/20/23</a:t>
            </a:fld>
            <a:endParaRPr lang="en-CO"/>
          </a:p>
        </p:txBody>
      </p:sp>
      <p:sp>
        <p:nvSpPr>
          <p:cNvPr id="6" name="Footer Placeholder 5">
            <a:extLst>
              <a:ext uri="{FF2B5EF4-FFF2-40B4-BE49-F238E27FC236}">
                <a16:creationId xmlns:a16="http://schemas.microsoft.com/office/drawing/2014/main" id="{0080A6C8-15FC-8C0C-95EC-FA45F8DF1BA7}"/>
              </a:ext>
            </a:extLst>
          </p:cNvPr>
          <p:cNvSpPr>
            <a:spLocks noGrp="1"/>
          </p:cNvSpPr>
          <p:nvPr>
            <p:ph type="ftr" sz="quarter" idx="11"/>
          </p:nvPr>
        </p:nvSpPr>
        <p:spPr/>
        <p:txBody>
          <a:bodyPr/>
          <a:lstStyle/>
          <a:p>
            <a:endParaRPr lang="en-CO"/>
          </a:p>
        </p:txBody>
      </p:sp>
      <p:sp>
        <p:nvSpPr>
          <p:cNvPr id="7" name="Slide Number Placeholder 6">
            <a:extLst>
              <a:ext uri="{FF2B5EF4-FFF2-40B4-BE49-F238E27FC236}">
                <a16:creationId xmlns:a16="http://schemas.microsoft.com/office/drawing/2014/main" id="{ABC7C66C-A9A4-A2FF-54F0-E73283ECE2C4}"/>
              </a:ext>
            </a:extLst>
          </p:cNvPr>
          <p:cNvSpPr>
            <a:spLocks noGrp="1"/>
          </p:cNvSpPr>
          <p:nvPr>
            <p:ph type="sldNum" sz="quarter" idx="12"/>
          </p:nvPr>
        </p:nvSpPr>
        <p:spPr/>
        <p:txBody>
          <a:bodyPr/>
          <a:lstStyle/>
          <a:p>
            <a:fld id="{579A324D-D4E9-D547-8951-8C77FBC93E3C}" type="slidenum">
              <a:rPr lang="en-CO" smtClean="0"/>
              <a:t>‹#›</a:t>
            </a:fld>
            <a:endParaRPr lang="en-CO"/>
          </a:p>
        </p:txBody>
      </p:sp>
    </p:spTree>
    <p:extLst>
      <p:ext uri="{BB962C8B-B14F-4D97-AF65-F5344CB8AC3E}">
        <p14:creationId xmlns:p14="http://schemas.microsoft.com/office/powerpoint/2010/main" val="34174019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677F86-5F43-AF7A-9B9C-9756C1ECCDF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O"/>
          </a:p>
        </p:txBody>
      </p:sp>
      <p:sp>
        <p:nvSpPr>
          <p:cNvPr id="3" name="Picture Placeholder 2">
            <a:extLst>
              <a:ext uri="{FF2B5EF4-FFF2-40B4-BE49-F238E27FC236}">
                <a16:creationId xmlns:a16="http://schemas.microsoft.com/office/drawing/2014/main" id="{3D1F637E-524B-4BC0-F60D-487C0A3765C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O"/>
          </a:p>
        </p:txBody>
      </p:sp>
      <p:sp>
        <p:nvSpPr>
          <p:cNvPr id="4" name="Text Placeholder 3">
            <a:extLst>
              <a:ext uri="{FF2B5EF4-FFF2-40B4-BE49-F238E27FC236}">
                <a16:creationId xmlns:a16="http://schemas.microsoft.com/office/drawing/2014/main" id="{0670419F-8EF3-B7A1-3BCA-A6A3673E624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9821608-34DE-8382-FF72-82FDC6A77159}"/>
              </a:ext>
            </a:extLst>
          </p:cNvPr>
          <p:cNvSpPr>
            <a:spLocks noGrp="1"/>
          </p:cNvSpPr>
          <p:nvPr>
            <p:ph type="dt" sz="half" idx="10"/>
          </p:nvPr>
        </p:nvSpPr>
        <p:spPr/>
        <p:txBody>
          <a:bodyPr/>
          <a:lstStyle/>
          <a:p>
            <a:fld id="{0894DE2A-A512-7A4B-850C-F5E25311DEB3}" type="datetimeFigureOut">
              <a:rPr lang="en-CO" smtClean="0"/>
              <a:t>11/20/23</a:t>
            </a:fld>
            <a:endParaRPr lang="en-CO"/>
          </a:p>
        </p:txBody>
      </p:sp>
      <p:sp>
        <p:nvSpPr>
          <p:cNvPr id="6" name="Footer Placeholder 5">
            <a:extLst>
              <a:ext uri="{FF2B5EF4-FFF2-40B4-BE49-F238E27FC236}">
                <a16:creationId xmlns:a16="http://schemas.microsoft.com/office/drawing/2014/main" id="{89BF7324-DAEE-2344-FE41-984249DA1269}"/>
              </a:ext>
            </a:extLst>
          </p:cNvPr>
          <p:cNvSpPr>
            <a:spLocks noGrp="1"/>
          </p:cNvSpPr>
          <p:nvPr>
            <p:ph type="ftr" sz="quarter" idx="11"/>
          </p:nvPr>
        </p:nvSpPr>
        <p:spPr/>
        <p:txBody>
          <a:bodyPr/>
          <a:lstStyle/>
          <a:p>
            <a:endParaRPr lang="en-CO"/>
          </a:p>
        </p:txBody>
      </p:sp>
      <p:sp>
        <p:nvSpPr>
          <p:cNvPr id="7" name="Slide Number Placeholder 6">
            <a:extLst>
              <a:ext uri="{FF2B5EF4-FFF2-40B4-BE49-F238E27FC236}">
                <a16:creationId xmlns:a16="http://schemas.microsoft.com/office/drawing/2014/main" id="{89AD64C3-45A7-3EA6-9A49-AB2F6F3716BF}"/>
              </a:ext>
            </a:extLst>
          </p:cNvPr>
          <p:cNvSpPr>
            <a:spLocks noGrp="1"/>
          </p:cNvSpPr>
          <p:nvPr>
            <p:ph type="sldNum" sz="quarter" idx="12"/>
          </p:nvPr>
        </p:nvSpPr>
        <p:spPr/>
        <p:txBody>
          <a:bodyPr/>
          <a:lstStyle/>
          <a:p>
            <a:fld id="{579A324D-D4E9-D547-8951-8C77FBC93E3C}" type="slidenum">
              <a:rPr lang="en-CO" smtClean="0"/>
              <a:t>‹#›</a:t>
            </a:fld>
            <a:endParaRPr lang="en-CO"/>
          </a:p>
        </p:txBody>
      </p:sp>
    </p:spTree>
    <p:extLst>
      <p:ext uri="{BB962C8B-B14F-4D97-AF65-F5344CB8AC3E}">
        <p14:creationId xmlns:p14="http://schemas.microsoft.com/office/powerpoint/2010/main" val="23089367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F404691-3F8F-0DE1-5B46-28D77F14860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O"/>
          </a:p>
        </p:txBody>
      </p:sp>
      <p:sp>
        <p:nvSpPr>
          <p:cNvPr id="3" name="Text Placeholder 2">
            <a:extLst>
              <a:ext uri="{FF2B5EF4-FFF2-40B4-BE49-F238E27FC236}">
                <a16:creationId xmlns:a16="http://schemas.microsoft.com/office/drawing/2014/main" id="{CA0DC8E9-F0BD-FC00-1DD1-5356117B9B3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O"/>
          </a:p>
        </p:txBody>
      </p:sp>
      <p:sp>
        <p:nvSpPr>
          <p:cNvPr id="4" name="Date Placeholder 3">
            <a:extLst>
              <a:ext uri="{FF2B5EF4-FFF2-40B4-BE49-F238E27FC236}">
                <a16:creationId xmlns:a16="http://schemas.microsoft.com/office/drawing/2014/main" id="{77D89F85-9947-7F3B-4368-C2611D74927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894DE2A-A512-7A4B-850C-F5E25311DEB3}" type="datetimeFigureOut">
              <a:rPr lang="en-CO" smtClean="0"/>
              <a:t>11/20/23</a:t>
            </a:fld>
            <a:endParaRPr lang="en-CO"/>
          </a:p>
        </p:txBody>
      </p:sp>
      <p:sp>
        <p:nvSpPr>
          <p:cNvPr id="5" name="Footer Placeholder 4">
            <a:extLst>
              <a:ext uri="{FF2B5EF4-FFF2-40B4-BE49-F238E27FC236}">
                <a16:creationId xmlns:a16="http://schemas.microsoft.com/office/drawing/2014/main" id="{41B6B3F9-B9CD-D178-06A0-00D2140C820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O"/>
          </a:p>
        </p:txBody>
      </p:sp>
      <p:sp>
        <p:nvSpPr>
          <p:cNvPr id="6" name="Slide Number Placeholder 5">
            <a:extLst>
              <a:ext uri="{FF2B5EF4-FFF2-40B4-BE49-F238E27FC236}">
                <a16:creationId xmlns:a16="http://schemas.microsoft.com/office/drawing/2014/main" id="{342CE7B4-58E6-B7FF-CCFA-B0B77BE8C94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79A324D-D4E9-D547-8951-8C77FBC93E3C}" type="slidenum">
              <a:rPr lang="en-CO" smtClean="0"/>
              <a:t>‹#›</a:t>
            </a:fld>
            <a:endParaRPr lang="en-CO"/>
          </a:p>
        </p:txBody>
      </p:sp>
    </p:spTree>
    <p:extLst>
      <p:ext uri="{BB962C8B-B14F-4D97-AF65-F5344CB8AC3E}">
        <p14:creationId xmlns:p14="http://schemas.microsoft.com/office/powerpoint/2010/main" val="381293237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5.jp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customXml" Target="../ink/ink1.xml"/><Relationship Id="rId7" Type="http://schemas.openxmlformats.org/officeDocument/2006/relationships/image" Target="../media/image21.png"/><Relationship Id="rId2" Type="http://schemas.openxmlformats.org/officeDocument/2006/relationships/image" Target="../media/image18.png"/><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customXml" Target="../ink/ink2.xml"/><Relationship Id="rId4" Type="http://schemas.openxmlformats.org/officeDocument/2006/relationships/image" Target="../media/image19.png"/><Relationship Id="rId9" Type="http://schemas.openxmlformats.org/officeDocument/2006/relationships/image" Target="../media/image23.png"/></Relationships>
</file>

<file path=ppt/slides/_rels/slide17.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7.png"/><Relationship Id="rId7" Type="http://schemas.openxmlformats.org/officeDocument/2006/relationships/customXml" Target="../ink/ink4.xml"/><Relationship Id="rId12"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9.png"/><Relationship Id="rId11" Type="http://schemas.openxmlformats.org/officeDocument/2006/relationships/customXml" Target="../ink/ink6.xml"/><Relationship Id="rId5" Type="http://schemas.openxmlformats.org/officeDocument/2006/relationships/customXml" Target="../ink/ink3.xml"/><Relationship Id="rId10" Type="http://schemas.openxmlformats.org/officeDocument/2006/relationships/image" Target="../media/image24.png"/><Relationship Id="rId4" Type="http://schemas.openxmlformats.org/officeDocument/2006/relationships/image" Target="../media/image18.png"/><Relationship Id="rId9" Type="http://schemas.openxmlformats.org/officeDocument/2006/relationships/customXml" Target="../ink/ink5.xml"/></Relationships>
</file>

<file path=ppt/slides/_rels/slide1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7.png"/><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18.png"/><Relationship Id="rId7" Type="http://schemas.openxmlformats.org/officeDocument/2006/relationships/image" Target="../media/image33.png"/><Relationship Id="rId2" Type="http://schemas.openxmlformats.org/officeDocument/2006/relationships/image" Target="../media/image7.png"/><Relationship Id="rId1" Type="http://schemas.openxmlformats.org/officeDocument/2006/relationships/slideLayout" Target="../slideLayouts/slideLayout1.xml"/><Relationship Id="rId6" Type="http://schemas.openxmlformats.org/officeDocument/2006/relationships/image" Target="../media/image32.png"/><Relationship Id="rId5" Type="http://schemas.openxmlformats.org/officeDocument/2006/relationships/image" Target="../media/image31.png"/><Relationship Id="rId10" Type="http://schemas.openxmlformats.org/officeDocument/2006/relationships/image" Target="../media/image36.png"/><Relationship Id="rId4" Type="http://schemas.openxmlformats.org/officeDocument/2006/relationships/image" Target="../media/image30.png"/><Relationship Id="rId9" Type="http://schemas.openxmlformats.org/officeDocument/2006/relationships/image" Target="../media/image35.png"/></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26.png"/><Relationship Id="rId1" Type="http://schemas.openxmlformats.org/officeDocument/2006/relationships/slideLayout" Target="../slideLayouts/slideLayout1.xml"/><Relationship Id="rId6" Type="http://schemas.openxmlformats.org/officeDocument/2006/relationships/image" Target="../media/image39.png"/><Relationship Id="rId5" Type="http://schemas.openxmlformats.org/officeDocument/2006/relationships/image" Target="../media/image7.png"/><Relationship Id="rId4" Type="http://schemas.openxmlformats.org/officeDocument/2006/relationships/image" Target="../media/image38.png"/></Relationships>
</file>

<file path=ppt/slides/_rels/slide24.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26.png"/><Relationship Id="rId1" Type="http://schemas.openxmlformats.org/officeDocument/2006/relationships/slideLayout" Target="../slideLayouts/slideLayout1.xml"/><Relationship Id="rId4" Type="http://schemas.openxmlformats.org/officeDocument/2006/relationships/image" Target="../media/image40.png"/></Relationships>
</file>

<file path=ppt/slides/_rels/slide2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xml"/><Relationship Id="rId4" Type="http://schemas.openxmlformats.org/officeDocument/2006/relationships/image" Target="../media/image43.png"/></Relationships>
</file>

<file path=ppt/slides/_rels/slide2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2.jp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6.jp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jpg"/></Relationships>
</file>

<file path=ppt/slides/_rels/slide30.xml.rels><?xml version="1.0" encoding="UTF-8" standalone="yes"?>
<Relationships xmlns="http://schemas.openxmlformats.org/package/2006/relationships"><Relationship Id="rId8" Type="http://schemas.openxmlformats.org/officeDocument/2006/relationships/customXml" Target="../ink/ink9.xml"/><Relationship Id="rId13" Type="http://schemas.openxmlformats.org/officeDocument/2006/relationships/image" Target="../media/image55.png"/><Relationship Id="rId18" Type="http://schemas.openxmlformats.org/officeDocument/2006/relationships/customXml" Target="../ink/ink14.xml"/><Relationship Id="rId3" Type="http://schemas.openxmlformats.org/officeDocument/2006/relationships/image" Target="../media/image48.png"/><Relationship Id="rId7" Type="http://schemas.openxmlformats.org/officeDocument/2006/relationships/image" Target="../media/image52.png"/><Relationship Id="rId12" Type="http://schemas.openxmlformats.org/officeDocument/2006/relationships/customXml" Target="../ink/ink11.xml"/><Relationship Id="rId17" Type="http://schemas.openxmlformats.org/officeDocument/2006/relationships/image" Target="../media/image57.png"/><Relationship Id="rId2" Type="http://schemas.openxmlformats.org/officeDocument/2006/relationships/image" Target="../media/image49.png"/><Relationship Id="rId16" Type="http://schemas.openxmlformats.org/officeDocument/2006/relationships/customXml" Target="../ink/ink13.xml"/><Relationship Id="rId1" Type="http://schemas.openxmlformats.org/officeDocument/2006/relationships/slideLayout" Target="../slideLayouts/slideLayout1.xml"/><Relationship Id="rId6" Type="http://schemas.openxmlformats.org/officeDocument/2006/relationships/customXml" Target="../ink/ink8.xml"/><Relationship Id="rId11" Type="http://schemas.openxmlformats.org/officeDocument/2006/relationships/image" Target="../media/image54.png"/><Relationship Id="rId5" Type="http://schemas.openxmlformats.org/officeDocument/2006/relationships/image" Target="../media/image51.png"/><Relationship Id="rId15" Type="http://schemas.openxmlformats.org/officeDocument/2006/relationships/image" Target="../media/image56.png"/><Relationship Id="rId10" Type="http://schemas.openxmlformats.org/officeDocument/2006/relationships/customXml" Target="../ink/ink10.xml"/><Relationship Id="rId19" Type="http://schemas.openxmlformats.org/officeDocument/2006/relationships/image" Target="../media/image58.png"/><Relationship Id="rId4" Type="http://schemas.openxmlformats.org/officeDocument/2006/relationships/customXml" Target="../ink/ink7.xml"/><Relationship Id="rId9" Type="http://schemas.openxmlformats.org/officeDocument/2006/relationships/image" Target="../media/image53.png"/><Relationship Id="rId14" Type="http://schemas.openxmlformats.org/officeDocument/2006/relationships/customXml" Target="../ink/ink12.xml"/></Relationships>
</file>

<file path=ppt/slides/_rels/slide31.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image" Target="../media/image49.jp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image" Target="../media/image50.jp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52.jpg"/><Relationship Id="rId5" Type="http://schemas.openxmlformats.org/officeDocument/2006/relationships/image" Target="../media/image51.jpg"/><Relationship Id="rId4" Type="http://schemas.openxmlformats.org/officeDocument/2006/relationships/image" Target="../media/image47.jpg"/></Relationships>
</file>

<file path=ppt/slides/_rels/slide35.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52.jpg"/><Relationship Id="rId4" Type="http://schemas.openxmlformats.org/officeDocument/2006/relationships/image" Target="../media/image51.jpg"/></Relationships>
</file>

<file path=ppt/slides/_rels/slide3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61.png"/></Relationships>
</file>

<file path=ppt/slides/_rels/slide3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64.png"/><Relationship Id="rId4" Type="http://schemas.openxmlformats.org/officeDocument/2006/relationships/image" Target="../media/image63.png"/></Relationships>
</file>

<file path=ppt/slides/_rels/slide3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65.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4.jpg"/><Relationship Id="rId5" Type="http://schemas.openxmlformats.org/officeDocument/2006/relationships/image" Target="../media/image6.pn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67.png"/><Relationship Id="rId4" Type="http://schemas.openxmlformats.org/officeDocument/2006/relationships/image" Target="../media/image66.png"/></Relationships>
</file>

<file path=ppt/slides/_rels/slide4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70.png"/><Relationship Id="rId4" Type="http://schemas.openxmlformats.org/officeDocument/2006/relationships/image" Target="../media/image69.png"/></Relationships>
</file>

<file path=ppt/slides/_rels/slide4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70.png"/><Relationship Id="rId4" Type="http://schemas.openxmlformats.org/officeDocument/2006/relationships/image" Target="../media/image69.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3.jp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99C9CB02-DC8F-97E7-7003-19B7F2BB5424}"/>
              </a:ext>
            </a:extLst>
          </p:cNvPr>
          <p:cNvPicPr>
            <a:picLocks noChangeAspect="1"/>
          </p:cNvPicPr>
          <p:nvPr/>
        </p:nvPicPr>
        <p:blipFill rotWithShape="1">
          <a:blip r:embed="rId2">
            <a:alphaModFix amt="5000"/>
          </a:blip>
          <a:srcRect l="4407" t="5581" r="72743" b="51342"/>
          <a:stretch/>
        </p:blipFill>
        <p:spPr>
          <a:xfrm>
            <a:off x="800175" y="85290"/>
            <a:ext cx="965150" cy="2514279"/>
          </a:xfrm>
          <a:prstGeom prst="rect">
            <a:avLst/>
          </a:prstGeom>
        </p:spPr>
      </p:pic>
      <p:pic>
        <p:nvPicPr>
          <p:cNvPr id="11" name="Picture 10">
            <a:extLst>
              <a:ext uri="{FF2B5EF4-FFF2-40B4-BE49-F238E27FC236}">
                <a16:creationId xmlns:a16="http://schemas.microsoft.com/office/drawing/2014/main" id="{4E2438E4-C540-2A3F-49FA-9880E4440DE3}"/>
              </a:ext>
            </a:extLst>
          </p:cNvPr>
          <p:cNvPicPr>
            <a:picLocks noChangeAspect="1"/>
          </p:cNvPicPr>
          <p:nvPr/>
        </p:nvPicPr>
        <p:blipFill rotWithShape="1">
          <a:blip r:embed="rId2">
            <a:alphaModFix amt="5000"/>
          </a:blip>
          <a:srcRect t="50000" r="71078" b="5393"/>
          <a:stretch/>
        </p:blipFill>
        <p:spPr>
          <a:xfrm>
            <a:off x="630734" y="4088627"/>
            <a:ext cx="1196788" cy="2550591"/>
          </a:xfrm>
          <a:prstGeom prst="rect">
            <a:avLst/>
          </a:prstGeom>
        </p:spPr>
      </p:pic>
      <p:pic>
        <p:nvPicPr>
          <p:cNvPr id="14" name="Picture 13">
            <a:extLst>
              <a:ext uri="{FF2B5EF4-FFF2-40B4-BE49-F238E27FC236}">
                <a16:creationId xmlns:a16="http://schemas.microsoft.com/office/drawing/2014/main" id="{DA1E26D0-43D8-FC8E-F10D-15172634C469}"/>
              </a:ext>
            </a:extLst>
          </p:cNvPr>
          <p:cNvPicPr>
            <a:picLocks noChangeAspect="1"/>
          </p:cNvPicPr>
          <p:nvPr/>
        </p:nvPicPr>
        <p:blipFill rotWithShape="1">
          <a:blip r:embed="rId2">
            <a:alphaModFix amt="5000"/>
          </a:blip>
          <a:srcRect l="64366" t="50000" r="7456"/>
          <a:stretch/>
        </p:blipFill>
        <p:spPr>
          <a:xfrm>
            <a:off x="9810997" y="4066316"/>
            <a:ext cx="999417" cy="2450492"/>
          </a:xfrm>
          <a:prstGeom prst="rect">
            <a:avLst/>
          </a:prstGeom>
        </p:spPr>
      </p:pic>
      <p:pic>
        <p:nvPicPr>
          <p:cNvPr id="15" name="Picture 14">
            <a:extLst>
              <a:ext uri="{FF2B5EF4-FFF2-40B4-BE49-F238E27FC236}">
                <a16:creationId xmlns:a16="http://schemas.microsoft.com/office/drawing/2014/main" id="{DF7CABC0-349A-98E5-9217-AE990D046C17}"/>
              </a:ext>
            </a:extLst>
          </p:cNvPr>
          <p:cNvPicPr>
            <a:picLocks noChangeAspect="1"/>
          </p:cNvPicPr>
          <p:nvPr/>
        </p:nvPicPr>
        <p:blipFill rotWithShape="1">
          <a:blip r:embed="rId2">
            <a:alphaModFix amt="5000"/>
          </a:blip>
          <a:srcRect l="33128" t="3357" r="42101" b="56251"/>
          <a:stretch/>
        </p:blipFill>
        <p:spPr>
          <a:xfrm rot="16200000">
            <a:off x="8668249" y="-429152"/>
            <a:ext cx="1229407" cy="2770095"/>
          </a:xfrm>
          <a:prstGeom prst="rect">
            <a:avLst/>
          </a:prstGeom>
        </p:spPr>
      </p:pic>
      <p:pic>
        <p:nvPicPr>
          <p:cNvPr id="16" name="Picture 15">
            <a:extLst>
              <a:ext uri="{FF2B5EF4-FFF2-40B4-BE49-F238E27FC236}">
                <a16:creationId xmlns:a16="http://schemas.microsoft.com/office/drawing/2014/main" id="{FE18FFED-D2F0-30F8-D0CA-E73E5D8BA91A}"/>
              </a:ext>
            </a:extLst>
          </p:cNvPr>
          <p:cNvPicPr>
            <a:picLocks noChangeAspect="1"/>
          </p:cNvPicPr>
          <p:nvPr/>
        </p:nvPicPr>
        <p:blipFill rotWithShape="1">
          <a:blip r:embed="rId2">
            <a:alphaModFix amt="5000"/>
          </a:blip>
          <a:srcRect l="67957" b="51342"/>
          <a:stretch/>
        </p:blipFill>
        <p:spPr>
          <a:xfrm rot="19268767">
            <a:off x="4569594" y="19731"/>
            <a:ext cx="1021543" cy="2143549"/>
          </a:xfrm>
          <a:prstGeom prst="rect">
            <a:avLst/>
          </a:prstGeom>
        </p:spPr>
      </p:pic>
      <p:pic>
        <p:nvPicPr>
          <p:cNvPr id="9" name="Picture 8">
            <a:extLst>
              <a:ext uri="{FF2B5EF4-FFF2-40B4-BE49-F238E27FC236}">
                <a16:creationId xmlns:a16="http://schemas.microsoft.com/office/drawing/2014/main" id="{C83D36F6-B76B-2443-20B8-46B65FB7321D}"/>
              </a:ext>
            </a:extLst>
          </p:cNvPr>
          <p:cNvPicPr>
            <a:picLocks noChangeAspect="1"/>
          </p:cNvPicPr>
          <p:nvPr/>
        </p:nvPicPr>
        <p:blipFill>
          <a:blip r:embed="rId3">
            <a:alphaModFix amt="4000"/>
          </a:blip>
          <a:stretch>
            <a:fillRect/>
          </a:stretch>
        </p:blipFill>
        <p:spPr>
          <a:xfrm>
            <a:off x="0" y="1759825"/>
            <a:ext cx="12192000" cy="3141784"/>
          </a:xfrm>
          <a:prstGeom prst="rect">
            <a:avLst/>
          </a:prstGeom>
        </p:spPr>
      </p:pic>
      <p:sp>
        <p:nvSpPr>
          <p:cNvPr id="2" name="Title 1">
            <a:extLst>
              <a:ext uri="{FF2B5EF4-FFF2-40B4-BE49-F238E27FC236}">
                <a16:creationId xmlns:a16="http://schemas.microsoft.com/office/drawing/2014/main" id="{B2F24EAC-6C60-42C0-BDC2-EDF415D802A3}"/>
              </a:ext>
            </a:extLst>
          </p:cNvPr>
          <p:cNvSpPr>
            <a:spLocks noGrp="1"/>
          </p:cNvSpPr>
          <p:nvPr>
            <p:ph type="ctrTitle"/>
          </p:nvPr>
        </p:nvSpPr>
        <p:spPr>
          <a:xfrm>
            <a:off x="1033130" y="677250"/>
            <a:ext cx="10125740" cy="2776317"/>
          </a:xfrm>
        </p:spPr>
        <p:txBody>
          <a:bodyPr>
            <a:noAutofit/>
          </a:bodyPr>
          <a:lstStyle/>
          <a:p>
            <a:r>
              <a:rPr lang="es-ES_tradnl" sz="4500" dirty="0" err="1">
                <a:solidFill>
                  <a:srgbClr val="282828"/>
                </a:solidFill>
                <a:latin typeface="Times New Roman" panose="02020603050405020304" pitchFamily="18" charset="0"/>
                <a:cs typeface="Times New Roman" panose="02020603050405020304" pitchFamily="18" charset="0"/>
              </a:rPr>
              <a:t>Health</a:t>
            </a:r>
            <a:r>
              <a:rPr lang="es-ES_tradnl" sz="4500" dirty="0">
                <a:solidFill>
                  <a:srgbClr val="282828"/>
                </a:solidFill>
                <a:latin typeface="Times New Roman" panose="02020603050405020304" pitchFamily="18" charset="0"/>
                <a:cs typeface="Times New Roman" panose="02020603050405020304" pitchFamily="18" charset="0"/>
              </a:rPr>
              <a:t>, </a:t>
            </a:r>
            <a:r>
              <a:rPr lang="es-ES_tradnl" sz="4500" dirty="0" err="1">
                <a:solidFill>
                  <a:srgbClr val="282828"/>
                </a:solidFill>
                <a:latin typeface="Times New Roman" panose="02020603050405020304" pitchFamily="18" charset="0"/>
                <a:cs typeface="Times New Roman" panose="02020603050405020304" pitchFamily="18" charset="0"/>
              </a:rPr>
              <a:t>mortality</a:t>
            </a:r>
            <a:r>
              <a:rPr lang="es-ES_tradnl" sz="4500" dirty="0">
                <a:solidFill>
                  <a:srgbClr val="282828"/>
                </a:solidFill>
                <a:latin typeface="Times New Roman" panose="02020603050405020304" pitchFamily="18" charset="0"/>
                <a:cs typeface="Times New Roman" panose="02020603050405020304" pitchFamily="18" charset="0"/>
              </a:rPr>
              <a:t> and Human </a:t>
            </a:r>
            <a:r>
              <a:rPr lang="es-ES_tradnl" sz="4500" b="0" i="0" dirty="0" err="1">
                <a:solidFill>
                  <a:srgbClr val="282828"/>
                </a:solidFill>
                <a:effectLst/>
                <a:latin typeface="Times New Roman" panose="02020603050405020304" pitchFamily="18" charset="0"/>
                <a:cs typeface="Times New Roman" panose="02020603050405020304" pitchFamily="18" charset="0"/>
              </a:rPr>
              <a:t>Aging</a:t>
            </a:r>
            <a:r>
              <a:rPr lang="es-ES_tradnl" sz="4500" b="0" i="0" dirty="0">
                <a:solidFill>
                  <a:srgbClr val="282828"/>
                </a:solidFill>
                <a:effectLst/>
                <a:latin typeface="Times New Roman" panose="02020603050405020304" pitchFamily="18" charset="0"/>
                <a:cs typeface="Times New Roman" panose="02020603050405020304" pitchFamily="18" charset="0"/>
              </a:rPr>
              <a:t> </a:t>
            </a:r>
            <a:endParaRPr lang="es-ES_tradnl" sz="4500" dirty="0">
              <a:latin typeface="Times New Roman" panose="02020603050405020304" pitchFamily="18" charset="0"/>
              <a:cs typeface="Times New Roman" panose="02020603050405020304" pitchFamily="18" charset="0"/>
            </a:endParaRPr>
          </a:p>
        </p:txBody>
      </p:sp>
      <p:pic>
        <p:nvPicPr>
          <p:cNvPr id="13" name="Picture 12">
            <a:extLst>
              <a:ext uri="{FF2B5EF4-FFF2-40B4-BE49-F238E27FC236}">
                <a16:creationId xmlns:a16="http://schemas.microsoft.com/office/drawing/2014/main" id="{D03A68B4-DD67-2DB6-516A-55A04F265CC7}"/>
              </a:ext>
            </a:extLst>
          </p:cNvPr>
          <p:cNvPicPr>
            <a:picLocks noChangeAspect="1"/>
          </p:cNvPicPr>
          <p:nvPr/>
        </p:nvPicPr>
        <p:blipFill rotWithShape="1">
          <a:blip r:embed="rId2">
            <a:alphaModFix amt="5000"/>
          </a:blip>
          <a:srcRect l="35063" t="52346" r="40823" b="2222"/>
          <a:stretch/>
        </p:blipFill>
        <p:spPr>
          <a:xfrm rot="16200000">
            <a:off x="4123883" y="4272209"/>
            <a:ext cx="1124833" cy="2928383"/>
          </a:xfrm>
          <a:prstGeom prst="rect">
            <a:avLst/>
          </a:prstGeom>
        </p:spPr>
      </p:pic>
      <p:sp>
        <p:nvSpPr>
          <p:cNvPr id="3" name="Subtitle 2">
            <a:extLst>
              <a:ext uri="{FF2B5EF4-FFF2-40B4-BE49-F238E27FC236}">
                <a16:creationId xmlns:a16="http://schemas.microsoft.com/office/drawing/2014/main" id="{2675340B-E021-FFA3-67FA-D2271823AAC2}"/>
              </a:ext>
            </a:extLst>
          </p:cNvPr>
          <p:cNvSpPr>
            <a:spLocks noGrp="1"/>
          </p:cNvSpPr>
          <p:nvPr>
            <p:ph type="subTitle" idx="1"/>
          </p:nvPr>
        </p:nvSpPr>
        <p:spPr>
          <a:xfrm>
            <a:off x="1524000" y="3984182"/>
            <a:ext cx="9144000" cy="917427"/>
          </a:xfrm>
        </p:spPr>
        <p:txBody>
          <a:bodyPr/>
          <a:lstStyle/>
          <a:p>
            <a:r>
              <a:rPr lang="en-CO" dirty="0"/>
              <a:t>Rafael Enrique Velásquez </a:t>
            </a:r>
            <a:r>
              <a:rPr lang="en-CO"/>
              <a:t>Rojas </a:t>
            </a:r>
            <a:endParaRPr lang="en-CO" dirty="0"/>
          </a:p>
        </p:txBody>
      </p:sp>
      <p:pic>
        <p:nvPicPr>
          <p:cNvPr id="1026" name="Picture 2" descr="Logo and Seal - About - Dalhousie University">
            <a:extLst>
              <a:ext uri="{FF2B5EF4-FFF2-40B4-BE49-F238E27FC236}">
                <a16:creationId xmlns:a16="http://schemas.microsoft.com/office/drawing/2014/main" id="{DE75BFE7-3BE9-EBBD-383A-39FCF42F9E4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13852" y="5517593"/>
            <a:ext cx="3835191" cy="10816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5730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6" name="Picture 25" descr="A diagram of a number of age-specific parameters&#10;&#10;Description automatically generated with medium confidence">
            <a:extLst>
              <a:ext uri="{FF2B5EF4-FFF2-40B4-BE49-F238E27FC236}">
                <a16:creationId xmlns:a16="http://schemas.microsoft.com/office/drawing/2014/main" id="{9C9EAAE7-CB02-7AF8-9FE7-D78FE5C6EECF}"/>
              </a:ext>
            </a:extLst>
          </p:cNvPr>
          <p:cNvPicPr>
            <a:picLocks noChangeAspect="1"/>
          </p:cNvPicPr>
          <p:nvPr/>
        </p:nvPicPr>
        <p:blipFill rotWithShape="1">
          <a:blip r:embed="rId2"/>
          <a:srcRect l="5902" t="8583" r="8491" b="4985"/>
          <a:stretch/>
        </p:blipFill>
        <p:spPr>
          <a:xfrm>
            <a:off x="838200" y="1450074"/>
            <a:ext cx="5257800" cy="4423735"/>
          </a:xfrm>
          <a:prstGeom prst="rect">
            <a:avLst/>
          </a:prstGeom>
        </p:spPr>
      </p:pic>
      <p:sp>
        <p:nvSpPr>
          <p:cNvPr id="27" name="Title 1">
            <a:extLst>
              <a:ext uri="{FF2B5EF4-FFF2-40B4-BE49-F238E27FC236}">
                <a16:creationId xmlns:a16="http://schemas.microsoft.com/office/drawing/2014/main" id="{EAC65B71-AE39-20CA-01ED-D96C9FB66864}"/>
              </a:ext>
            </a:extLst>
          </p:cNvPr>
          <p:cNvSpPr txBox="1">
            <a:spLocks/>
          </p:cNvSpPr>
          <p:nvPr/>
        </p:nvSpPr>
        <p:spPr>
          <a:xfrm>
            <a:off x="838200" y="432031"/>
            <a:ext cx="10515600" cy="724190"/>
          </a:xfrm>
          <a:prstGeom prst="rect">
            <a:avLst/>
          </a:prstGeom>
        </p:spPr>
        <p:txBody>
          <a:bodyPr vert="horz" lIns="91440" tIns="45720" rIns="91440" bIns="45720" rtlCol="0" anchor="b">
            <a:normAutofit fontScale="92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CA" sz="4000" dirty="0">
                <a:latin typeface="Times New Roman" panose="02020603050405020304" pitchFamily="18" charset="0"/>
                <a:cs typeface="Times New Roman" panose="02020603050405020304" pitchFamily="18" charset="0"/>
              </a:rPr>
              <a:t>Strehler-Mildvan Correlation phenomenological data</a:t>
            </a:r>
          </a:p>
        </p:txBody>
      </p:sp>
      <p:sp>
        <p:nvSpPr>
          <p:cNvPr id="28" name="Title 1">
            <a:extLst>
              <a:ext uri="{FF2B5EF4-FFF2-40B4-BE49-F238E27FC236}">
                <a16:creationId xmlns:a16="http://schemas.microsoft.com/office/drawing/2014/main" id="{7964D895-19AC-F187-F83C-BFCCBC679D09}"/>
              </a:ext>
            </a:extLst>
          </p:cNvPr>
          <p:cNvSpPr txBox="1">
            <a:spLocks/>
          </p:cNvSpPr>
          <p:nvPr/>
        </p:nvSpPr>
        <p:spPr>
          <a:xfrm>
            <a:off x="7573107" y="6384022"/>
            <a:ext cx="4314568" cy="262011"/>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CA" sz="1400" dirty="0">
                <a:latin typeface="Times New Roman" panose="02020603050405020304" pitchFamily="18" charset="0"/>
                <a:cs typeface="Times New Roman" panose="02020603050405020304" pitchFamily="18" charset="0"/>
              </a:rPr>
              <a:t>Slide 10</a:t>
            </a:r>
          </a:p>
          <a:p>
            <a:pPr algn="r"/>
            <a:endParaRPr lang="en-CA"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77280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9" name="Picture 8" descr="A diagram of different age groups&#10;&#10;Description automatically generated with medium confidence">
            <a:extLst>
              <a:ext uri="{FF2B5EF4-FFF2-40B4-BE49-F238E27FC236}">
                <a16:creationId xmlns:a16="http://schemas.microsoft.com/office/drawing/2014/main" id="{2DCFEC34-A05D-86F9-93DC-0F3553D89D26}"/>
              </a:ext>
            </a:extLst>
          </p:cNvPr>
          <p:cNvPicPr>
            <a:picLocks noChangeAspect="1"/>
          </p:cNvPicPr>
          <p:nvPr/>
        </p:nvPicPr>
        <p:blipFill rotWithShape="1">
          <a:blip r:embed="rId2"/>
          <a:srcRect l="5751" t="8354" r="9281" b="6626"/>
          <a:stretch/>
        </p:blipFill>
        <p:spPr>
          <a:xfrm>
            <a:off x="6229105" y="1450074"/>
            <a:ext cx="5124695" cy="4273207"/>
          </a:xfrm>
          <a:prstGeom prst="rect">
            <a:avLst/>
          </a:prstGeom>
        </p:spPr>
      </p:pic>
      <p:pic>
        <p:nvPicPr>
          <p:cNvPr id="26" name="Picture 25" descr="A diagram of a number of age-specific parameters&#10;&#10;Description automatically generated with medium confidence">
            <a:extLst>
              <a:ext uri="{FF2B5EF4-FFF2-40B4-BE49-F238E27FC236}">
                <a16:creationId xmlns:a16="http://schemas.microsoft.com/office/drawing/2014/main" id="{9C9EAAE7-CB02-7AF8-9FE7-D78FE5C6EECF}"/>
              </a:ext>
            </a:extLst>
          </p:cNvPr>
          <p:cNvPicPr>
            <a:picLocks noChangeAspect="1"/>
          </p:cNvPicPr>
          <p:nvPr/>
        </p:nvPicPr>
        <p:blipFill rotWithShape="1">
          <a:blip r:embed="rId3"/>
          <a:srcRect l="5902" t="8583" r="8491" b="4985"/>
          <a:stretch/>
        </p:blipFill>
        <p:spPr>
          <a:xfrm>
            <a:off x="838200" y="1450074"/>
            <a:ext cx="5257800" cy="4423735"/>
          </a:xfrm>
          <a:prstGeom prst="rect">
            <a:avLst/>
          </a:prstGeom>
        </p:spPr>
      </p:pic>
      <p:sp>
        <p:nvSpPr>
          <p:cNvPr id="27" name="Title 1">
            <a:extLst>
              <a:ext uri="{FF2B5EF4-FFF2-40B4-BE49-F238E27FC236}">
                <a16:creationId xmlns:a16="http://schemas.microsoft.com/office/drawing/2014/main" id="{EAC65B71-AE39-20CA-01ED-D96C9FB66864}"/>
              </a:ext>
            </a:extLst>
          </p:cNvPr>
          <p:cNvSpPr txBox="1">
            <a:spLocks/>
          </p:cNvSpPr>
          <p:nvPr/>
        </p:nvSpPr>
        <p:spPr>
          <a:xfrm>
            <a:off x="838200" y="432031"/>
            <a:ext cx="10515600" cy="724190"/>
          </a:xfrm>
          <a:prstGeom prst="rect">
            <a:avLst/>
          </a:prstGeom>
        </p:spPr>
        <p:txBody>
          <a:bodyPr vert="horz" lIns="91440" tIns="45720" rIns="91440" bIns="45720" rtlCol="0" anchor="b">
            <a:normAutofit fontScale="92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CA" sz="4000" dirty="0">
                <a:latin typeface="Times New Roman" panose="02020603050405020304" pitchFamily="18" charset="0"/>
                <a:cs typeface="Times New Roman" panose="02020603050405020304" pitchFamily="18" charset="0"/>
              </a:rPr>
              <a:t>Strehler-Mildvan Correlation phenomenological data</a:t>
            </a:r>
          </a:p>
        </p:txBody>
      </p:sp>
      <p:sp>
        <p:nvSpPr>
          <p:cNvPr id="28" name="Title 1">
            <a:extLst>
              <a:ext uri="{FF2B5EF4-FFF2-40B4-BE49-F238E27FC236}">
                <a16:creationId xmlns:a16="http://schemas.microsoft.com/office/drawing/2014/main" id="{7964D895-19AC-F187-F83C-BFCCBC679D09}"/>
              </a:ext>
            </a:extLst>
          </p:cNvPr>
          <p:cNvSpPr txBox="1">
            <a:spLocks/>
          </p:cNvSpPr>
          <p:nvPr/>
        </p:nvSpPr>
        <p:spPr>
          <a:xfrm>
            <a:off x="7558117" y="6384022"/>
            <a:ext cx="4314568" cy="262011"/>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CA" sz="1400" dirty="0">
                <a:latin typeface="Times New Roman" panose="02020603050405020304" pitchFamily="18" charset="0"/>
                <a:cs typeface="Times New Roman" panose="02020603050405020304" pitchFamily="18" charset="0"/>
              </a:rPr>
              <a:t>Slide 10</a:t>
            </a:r>
          </a:p>
          <a:p>
            <a:pPr algn="r"/>
            <a:endParaRPr lang="en-CA"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245013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9" name="Picture 8" descr="A diagram of different age groups&#10;&#10;Description automatically generated with medium confidence">
            <a:extLst>
              <a:ext uri="{FF2B5EF4-FFF2-40B4-BE49-F238E27FC236}">
                <a16:creationId xmlns:a16="http://schemas.microsoft.com/office/drawing/2014/main" id="{2DCFEC34-A05D-86F9-93DC-0F3553D89D26}"/>
              </a:ext>
            </a:extLst>
          </p:cNvPr>
          <p:cNvPicPr>
            <a:picLocks noChangeAspect="1"/>
          </p:cNvPicPr>
          <p:nvPr/>
        </p:nvPicPr>
        <p:blipFill rotWithShape="1">
          <a:blip r:embed="rId2"/>
          <a:srcRect l="5751" t="8354" r="9281" b="6626"/>
          <a:stretch/>
        </p:blipFill>
        <p:spPr>
          <a:xfrm>
            <a:off x="6229105" y="1450074"/>
            <a:ext cx="5124695" cy="4273207"/>
          </a:xfrm>
          <a:prstGeom prst="rect">
            <a:avLst/>
          </a:prstGeom>
        </p:spPr>
      </p:pic>
      <p:sp>
        <p:nvSpPr>
          <p:cNvPr id="27" name="Title 1">
            <a:extLst>
              <a:ext uri="{FF2B5EF4-FFF2-40B4-BE49-F238E27FC236}">
                <a16:creationId xmlns:a16="http://schemas.microsoft.com/office/drawing/2014/main" id="{EAC65B71-AE39-20CA-01ED-D96C9FB66864}"/>
              </a:ext>
            </a:extLst>
          </p:cNvPr>
          <p:cNvSpPr txBox="1">
            <a:spLocks/>
          </p:cNvSpPr>
          <p:nvPr/>
        </p:nvSpPr>
        <p:spPr>
          <a:xfrm>
            <a:off x="838200" y="432031"/>
            <a:ext cx="10515600" cy="724190"/>
          </a:xfrm>
          <a:prstGeom prst="rect">
            <a:avLst/>
          </a:prstGeom>
        </p:spPr>
        <p:txBody>
          <a:bodyPr vert="horz" lIns="91440" tIns="45720" rIns="91440" bIns="45720" rtlCol="0" anchor="b">
            <a:normAutofit fontScale="92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CA" sz="4000" dirty="0">
                <a:latin typeface="Times New Roman" panose="02020603050405020304" pitchFamily="18" charset="0"/>
                <a:cs typeface="Times New Roman" panose="02020603050405020304" pitchFamily="18" charset="0"/>
              </a:rPr>
              <a:t>Strehler-Mildvan Correlation phenomenological data</a:t>
            </a:r>
          </a:p>
        </p:txBody>
      </p:sp>
      <p:sp>
        <p:nvSpPr>
          <p:cNvPr id="28" name="Title 1">
            <a:extLst>
              <a:ext uri="{FF2B5EF4-FFF2-40B4-BE49-F238E27FC236}">
                <a16:creationId xmlns:a16="http://schemas.microsoft.com/office/drawing/2014/main" id="{7964D895-19AC-F187-F83C-BFCCBC679D09}"/>
              </a:ext>
            </a:extLst>
          </p:cNvPr>
          <p:cNvSpPr txBox="1">
            <a:spLocks/>
          </p:cNvSpPr>
          <p:nvPr/>
        </p:nvSpPr>
        <p:spPr>
          <a:xfrm>
            <a:off x="7558117" y="6384022"/>
            <a:ext cx="4314568" cy="262011"/>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CA" sz="1400" dirty="0">
                <a:latin typeface="Times New Roman" panose="02020603050405020304" pitchFamily="18" charset="0"/>
                <a:cs typeface="Times New Roman" panose="02020603050405020304" pitchFamily="18" charset="0"/>
              </a:rPr>
              <a:t>Slide 10</a:t>
            </a:r>
          </a:p>
          <a:p>
            <a:pPr algn="r"/>
            <a:endParaRPr lang="en-CA" sz="1400" dirty="0">
              <a:latin typeface="Times New Roman" panose="02020603050405020304" pitchFamily="18" charset="0"/>
              <a:cs typeface="Times New Roman" panose="02020603050405020304" pitchFamily="18" charset="0"/>
            </a:endParaRPr>
          </a:p>
        </p:txBody>
      </p:sp>
      <p:sp>
        <p:nvSpPr>
          <p:cNvPr id="2" name="Title 1">
            <a:extLst>
              <a:ext uri="{FF2B5EF4-FFF2-40B4-BE49-F238E27FC236}">
                <a16:creationId xmlns:a16="http://schemas.microsoft.com/office/drawing/2014/main" id="{26384445-F872-D81E-E7B4-4E4DC820CD83}"/>
              </a:ext>
            </a:extLst>
          </p:cNvPr>
          <p:cNvSpPr txBox="1">
            <a:spLocks/>
          </p:cNvSpPr>
          <p:nvPr/>
        </p:nvSpPr>
        <p:spPr>
          <a:xfrm>
            <a:off x="838199" y="1808120"/>
            <a:ext cx="4711019" cy="96898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en-US" sz="2000" dirty="0">
                <a:latin typeface="Times New Roman" panose="02020603050405020304" pitchFamily="18" charset="0"/>
                <a:cs typeface="Times New Roman" panose="02020603050405020304" pitchFamily="18" charset="0"/>
              </a:rPr>
              <a:t>Differences in the correlation between the 40-60 window and the 60-80 window ages. </a:t>
            </a:r>
            <a:endParaRPr lang="en-CA"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432217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9" name="Picture 8" descr="A diagram of different age groups&#10;&#10;Description automatically generated with medium confidence">
            <a:extLst>
              <a:ext uri="{FF2B5EF4-FFF2-40B4-BE49-F238E27FC236}">
                <a16:creationId xmlns:a16="http://schemas.microsoft.com/office/drawing/2014/main" id="{2DCFEC34-A05D-86F9-93DC-0F3553D89D26}"/>
              </a:ext>
            </a:extLst>
          </p:cNvPr>
          <p:cNvPicPr>
            <a:picLocks noChangeAspect="1"/>
          </p:cNvPicPr>
          <p:nvPr/>
        </p:nvPicPr>
        <p:blipFill rotWithShape="1">
          <a:blip r:embed="rId2"/>
          <a:srcRect l="5751" t="8354" r="9281" b="6626"/>
          <a:stretch/>
        </p:blipFill>
        <p:spPr>
          <a:xfrm>
            <a:off x="6229105" y="1450074"/>
            <a:ext cx="5124695" cy="4273207"/>
          </a:xfrm>
          <a:prstGeom prst="rect">
            <a:avLst/>
          </a:prstGeom>
        </p:spPr>
      </p:pic>
      <p:sp>
        <p:nvSpPr>
          <p:cNvPr id="27" name="Title 1">
            <a:extLst>
              <a:ext uri="{FF2B5EF4-FFF2-40B4-BE49-F238E27FC236}">
                <a16:creationId xmlns:a16="http://schemas.microsoft.com/office/drawing/2014/main" id="{EAC65B71-AE39-20CA-01ED-D96C9FB66864}"/>
              </a:ext>
            </a:extLst>
          </p:cNvPr>
          <p:cNvSpPr txBox="1">
            <a:spLocks/>
          </p:cNvSpPr>
          <p:nvPr/>
        </p:nvSpPr>
        <p:spPr>
          <a:xfrm>
            <a:off x="838200" y="432031"/>
            <a:ext cx="10515600" cy="724190"/>
          </a:xfrm>
          <a:prstGeom prst="rect">
            <a:avLst/>
          </a:prstGeom>
        </p:spPr>
        <p:txBody>
          <a:bodyPr vert="horz" lIns="91440" tIns="45720" rIns="91440" bIns="45720" rtlCol="0" anchor="b">
            <a:normAutofit fontScale="92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CA" sz="4000" dirty="0">
                <a:latin typeface="Times New Roman" panose="02020603050405020304" pitchFamily="18" charset="0"/>
                <a:cs typeface="Times New Roman" panose="02020603050405020304" pitchFamily="18" charset="0"/>
              </a:rPr>
              <a:t>Strehler-Mildvan Correlation phenomenological data</a:t>
            </a:r>
          </a:p>
        </p:txBody>
      </p:sp>
      <p:sp>
        <p:nvSpPr>
          <p:cNvPr id="28" name="Title 1">
            <a:extLst>
              <a:ext uri="{FF2B5EF4-FFF2-40B4-BE49-F238E27FC236}">
                <a16:creationId xmlns:a16="http://schemas.microsoft.com/office/drawing/2014/main" id="{7964D895-19AC-F187-F83C-BFCCBC679D09}"/>
              </a:ext>
            </a:extLst>
          </p:cNvPr>
          <p:cNvSpPr txBox="1">
            <a:spLocks/>
          </p:cNvSpPr>
          <p:nvPr/>
        </p:nvSpPr>
        <p:spPr>
          <a:xfrm>
            <a:off x="7558117" y="6384022"/>
            <a:ext cx="4314568" cy="262011"/>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CA" sz="1400" dirty="0">
                <a:latin typeface="Times New Roman" panose="02020603050405020304" pitchFamily="18" charset="0"/>
                <a:cs typeface="Times New Roman" panose="02020603050405020304" pitchFamily="18" charset="0"/>
              </a:rPr>
              <a:t>Slide 10</a:t>
            </a:r>
          </a:p>
          <a:p>
            <a:pPr algn="r"/>
            <a:endParaRPr lang="en-CA" sz="1400" dirty="0">
              <a:latin typeface="Times New Roman" panose="02020603050405020304" pitchFamily="18" charset="0"/>
              <a:cs typeface="Times New Roman" panose="02020603050405020304" pitchFamily="18" charset="0"/>
            </a:endParaRPr>
          </a:p>
        </p:txBody>
      </p:sp>
      <p:sp>
        <p:nvSpPr>
          <p:cNvPr id="2" name="Title 1">
            <a:extLst>
              <a:ext uri="{FF2B5EF4-FFF2-40B4-BE49-F238E27FC236}">
                <a16:creationId xmlns:a16="http://schemas.microsoft.com/office/drawing/2014/main" id="{26384445-F872-D81E-E7B4-4E4DC820CD83}"/>
              </a:ext>
            </a:extLst>
          </p:cNvPr>
          <p:cNvSpPr txBox="1">
            <a:spLocks/>
          </p:cNvSpPr>
          <p:nvPr/>
        </p:nvSpPr>
        <p:spPr>
          <a:xfrm>
            <a:off x="838199" y="1808120"/>
            <a:ext cx="4711019" cy="96898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en-US" sz="2000" dirty="0">
                <a:latin typeface="Times New Roman" panose="02020603050405020304" pitchFamily="18" charset="0"/>
                <a:cs typeface="Times New Roman" panose="02020603050405020304" pitchFamily="18" charset="0"/>
              </a:rPr>
              <a:t>Differences in the correlation between the 40-60 window and the 60-80 window ages. </a:t>
            </a:r>
            <a:endParaRPr lang="en-CA" sz="2000" dirty="0">
              <a:latin typeface="Times New Roman" panose="02020603050405020304" pitchFamily="18" charset="0"/>
              <a:cs typeface="Times New Roman" panose="02020603050405020304" pitchFamily="18" charset="0"/>
            </a:endParaRPr>
          </a:p>
        </p:txBody>
      </p:sp>
      <p:sp>
        <p:nvSpPr>
          <p:cNvPr id="3" name="Title 1">
            <a:extLst>
              <a:ext uri="{FF2B5EF4-FFF2-40B4-BE49-F238E27FC236}">
                <a16:creationId xmlns:a16="http://schemas.microsoft.com/office/drawing/2014/main" id="{E63C0475-0CE4-CB2A-045D-72FB7F5134AB}"/>
              </a:ext>
            </a:extLst>
          </p:cNvPr>
          <p:cNvSpPr txBox="1">
            <a:spLocks/>
          </p:cNvSpPr>
          <p:nvPr/>
        </p:nvSpPr>
        <p:spPr>
          <a:xfrm>
            <a:off x="838199" y="3429000"/>
            <a:ext cx="4711019" cy="146957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lnSpc>
                <a:spcPct val="150000"/>
              </a:lnSpc>
            </a:pPr>
            <a:r>
              <a:rPr lang="en-US" sz="2000" dirty="0">
                <a:latin typeface="Times New Roman" panose="02020603050405020304" pitchFamily="18" charset="0"/>
                <a:cs typeface="Times New Roman" panose="02020603050405020304" pitchFamily="18" charset="0"/>
              </a:rPr>
              <a:t>Depending on the observation window, there are different values for the parameters of Gompertz’s Law.</a:t>
            </a:r>
            <a:endParaRPr lang="en-CA"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703514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1">
            <a:extLst>
              <a:ext uri="{FF2B5EF4-FFF2-40B4-BE49-F238E27FC236}">
                <a16:creationId xmlns:a16="http://schemas.microsoft.com/office/drawing/2014/main" id="{EAC65B71-AE39-20CA-01ED-D96C9FB66864}"/>
              </a:ext>
            </a:extLst>
          </p:cNvPr>
          <p:cNvSpPr txBox="1">
            <a:spLocks/>
          </p:cNvSpPr>
          <p:nvPr/>
        </p:nvSpPr>
        <p:spPr>
          <a:xfrm>
            <a:off x="685315" y="730657"/>
            <a:ext cx="10821365" cy="72419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50000"/>
              </a:lnSpc>
            </a:pPr>
            <a:r>
              <a:rPr lang="en-US" sz="5000" dirty="0">
                <a:latin typeface="Times New Roman" panose="02020603050405020304" pitchFamily="18" charset="0"/>
                <a:cs typeface="Times New Roman" panose="02020603050405020304" pitchFamily="18" charset="0"/>
              </a:rPr>
              <a:t>Why these proposals for the models?</a:t>
            </a:r>
            <a:endParaRPr lang="en-CA" sz="5000" dirty="0">
              <a:latin typeface="Times New Roman" panose="02020603050405020304" pitchFamily="18" charset="0"/>
              <a:cs typeface="Times New Roman" panose="02020603050405020304" pitchFamily="18" charset="0"/>
            </a:endParaRPr>
          </a:p>
        </p:txBody>
      </p:sp>
      <p:sp>
        <p:nvSpPr>
          <p:cNvPr id="28" name="Title 1">
            <a:extLst>
              <a:ext uri="{FF2B5EF4-FFF2-40B4-BE49-F238E27FC236}">
                <a16:creationId xmlns:a16="http://schemas.microsoft.com/office/drawing/2014/main" id="{7964D895-19AC-F187-F83C-BFCCBC679D09}"/>
              </a:ext>
            </a:extLst>
          </p:cNvPr>
          <p:cNvSpPr txBox="1">
            <a:spLocks/>
          </p:cNvSpPr>
          <p:nvPr/>
        </p:nvSpPr>
        <p:spPr>
          <a:xfrm>
            <a:off x="7558117" y="6384022"/>
            <a:ext cx="4314568" cy="262011"/>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CA" sz="1400" dirty="0">
                <a:latin typeface="Times New Roman" panose="02020603050405020304" pitchFamily="18" charset="0"/>
                <a:cs typeface="Times New Roman" panose="02020603050405020304" pitchFamily="18" charset="0"/>
              </a:rPr>
              <a:t>Slide XXX</a:t>
            </a:r>
          </a:p>
          <a:p>
            <a:pPr algn="r"/>
            <a:endParaRPr lang="en-CA"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229720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1">
            <a:extLst>
              <a:ext uri="{FF2B5EF4-FFF2-40B4-BE49-F238E27FC236}">
                <a16:creationId xmlns:a16="http://schemas.microsoft.com/office/drawing/2014/main" id="{EAC65B71-AE39-20CA-01ED-D96C9FB66864}"/>
              </a:ext>
            </a:extLst>
          </p:cNvPr>
          <p:cNvSpPr txBox="1">
            <a:spLocks/>
          </p:cNvSpPr>
          <p:nvPr/>
        </p:nvSpPr>
        <p:spPr>
          <a:xfrm>
            <a:off x="685315" y="730657"/>
            <a:ext cx="10821365" cy="72419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50000"/>
              </a:lnSpc>
            </a:pPr>
            <a:r>
              <a:rPr lang="en-US" sz="5000" dirty="0">
                <a:latin typeface="Times New Roman" panose="02020603050405020304" pitchFamily="18" charset="0"/>
                <a:cs typeface="Times New Roman" panose="02020603050405020304" pitchFamily="18" charset="0"/>
              </a:rPr>
              <a:t>Why these proposals for the models?</a:t>
            </a:r>
            <a:endParaRPr lang="en-CA" sz="5000" dirty="0">
              <a:latin typeface="Times New Roman" panose="02020603050405020304" pitchFamily="18" charset="0"/>
              <a:cs typeface="Times New Roman" panose="02020603050405020304" pitchFamily="18" charset="0"/>
            </a:endParaRPr>
          </a:p>
        </p:txBody>
      </p:sp>
      <p:sp>
        <p:nvSpPr>
          <p:cNvPr id="28" name="Title 1">
            <a:extLst>
              <a:ext uri="{FF2B5EF4-FFF2-40B4-BE49-F238E27FC236}">
                <a16:creationId xmlns:a16="http://schemas.microsoft.com/office/drawing/2014/main" id="{7964D895-19AC-F187-F83C-BFCCBC679D09}"/>
              </a:ext>
            </a:extLst>
          </p:cNvPr>
          <p:cNvSpPr txBox="1">
            <a:spLocks/>
          </p:cNvSpPr>
          <p:nvPr/>
        </p:nvSpPr>
        <p:spPr>
          <a:xfrm>
            <a:off x="7558117" y="6384022"/>
            <a:ext cx="4314568" cy="262011"/>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CA" sz="1400" dirty="0">
                <a:latin typeface="Times New Roman" panose="02020603050405020304" pitchFamily="18" charset="0"/>
                <a:cs typeface="Times New Roman" panose="02020603050405020304" pitchFamily="18" charset="0"/>
              </a:rPr>
              <a:t>Slide XXX</a:t>
            </a:r>
          </a:p>
          <a:p>
            <a:pPr algn="r"/>
            <a:endParaRPr lang="en-CA" sz="1400"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B65A28E0-77B8-FEB0-7E40-E67D11B1C1D5}"/>
              </a:ext>
            </a:extLst>
          </p:cNvPr>
          <p:cNvPicPr>
            <a:picLocks noChangeAspect="1"/>
          </p:cNvPicPr>
          <p:nvPr/>
        </p:nvPicPr>
        <p:blipFill>
          <a:blip r:embed="rId2"/>
          <a:stretch>
            <a:fillRect/>
          </a:stretch>
        </p:blipFill>
        <p:spPr>
          <a:xfrm>
            <a:off x="2088483" y="1666000"/>
            <a:ext cx="8015033" cy="3920224"/>
          </a:xfrm>
          <a:prstGeom prst="rect">
            <a:avLst/>
          </a:prstGeom>
        </p:spPr>
      </p:pic>
      <p:sp>
        <p:nvSpPr>
          <p:cNvPr id="2" name="TextBox 1">
            <a:extLst>
              <a:ext uri="{FF2B5EF4-FFF2-40B4-BE49-F238E27FC236}">
                <a16:creationId xmlns:a16="http://schemas.microsoft.com/office/drawing/2014/main" id="{6E4382BC-C014-5AB9-B59B-DCADEBDB18AB}"/>
              </a:ext>
            </a:extLst>
          </p:cNvPr>
          <p:cNvSpPr txBox="1"/>
          <p:nvPr/>
        </p:nvSpPr>
        <p:spPr>
          <a:xfrm>
            <a:off x="319315" y="5898832"/>
            <a:ext cx="10456261" cy="738664"/>
          </a:xfrm>
          <a:prstGeom prst="rect">
            <a:avLst/>
          </a:prstGeom>
          <a:noFill/>
        </p:spPr>
        <p:txBody>
          <a:bodyPr wrap="square">
            <a:spAutoFit/>
          </a:bodyPr>
          <a:lstStyle/>
          <a:p>
            <a:r>
              <a:rPr lang="en-GB" sz="1400" b="0" i="0" dirty="0">
                <a:solidFill>
                  <a:srgbClr val="222222"/>
                </a:solidFill>
                <a:effectLst/>
                <a:latin typeface="Arial" panose="020B0604020202020204" pitchFamily="34" charset="0"/>
              </a:rPr>
              <a:t>Farrell, S., Kane, A. E., Bisset, E., Howlett, S. E., &amp; Rutenberg, A. D. (2022). Measurements of damage and repair of binary health attributes in aging mice and humans reveal that robustness and resilience decrease with age, operate over broad timescales, and are affected differently by interventions. </a:t>
            </a:r>
            <a:r>
              <a:rPr lang="en-GB" sz="1400" b="0" i="1" dirty="0" err="1">
                <a:solidFill>
                  <a:srgbClr val="222222"/>
                </a:solidFill>
                <a:effectLst/>
                <a:latin typeface="Arial" panose="020B0604020202020204" pitchFamily="34" charset="0"/>
              </a:rPr>
              <a:t>Elife</a:t>
            </a:r>
            <a:r>
              <a:rPr lang="en-GB" sz="1400" b="0" i="0" dirty="0">
                <a:solidFill>
                  <a:srgbClr val="222222"/>
                </a:solidFill>
                <a:effectLst/>
                <a:latin typeface="Arial" panose="020B0604020202020204" pitchFamily="34" charset="0"/>
              </a:rPr>
              <a:t>, </a:t>
            </a:r>
            <a:r>
              <a:rPr lang="en-GB" sz="1400" b="0" i="1" dirty="0">
                <a:solidFill>
                  <a:srgbClr val="222222"/>
                </a:solidFill>
                <a:effectLst/>
                <a:latin typeface="Arial" panose="020B0604020202020204" pitchFamily="34" charset="0"/>
              </a:rPr>
              <a:t>11</a:t>
            </a:r>
            <a:r>
              <a:rPr lang="en-GB" sz="1400" b="0" i="0" dirty="0">
                <a:solidFill>
                  <a:srgbClr val="222222"/>
                </a:solidFill>
                <a:effectLst/>
                <a:latin typeface="Arial" panose="020B0604020202020204" pitchFamily="34" charset="0"/>
              </a:rPr>
              <a:t>, e77632.</a:t>
            </a:r>
            <a:endParaRPr lang="en-CO" sz="1400" dirty="0"/>
          </a:p>
        </p:txBody>
      </p:sp>
    </p:spTree>
    <p:extLst>
      <p:ext uri="{BB962C8B-B14F-4D97-AF65-F5344CB8AC3E}">
        <p14:creationId xmlns:p14="http://schemas.microsoft.com/office/powerpoint/2010/main" val="21494020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1">
            <a:extLst>
              <a:ext uri="{FF2B5EF4-FFF2-40B4-BE49-F238E27FC236}">
                <a16:creationId xmlns:a16="http://schemas.microsoft.com/office/drawing/2014/main" id="{EAC65B71-AE39-20CA-01ED-D96C9FB66864}"/>
              </a:ext>
            </a:extLst>
          </p:cNvPr>
          <p:cNvSpPr txBox="1">
            <a:spLocks/>
          </p:cNvSpPr>
          <p:nvPr/>
        </p:nvSpPr>
        <p:spPr>
          <a:xfrm>
            <a:off x="685315" y="730657"/>
            <a:ext cx="10821365" cy="72419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50000"/>
              </a:lnSpc>
            </a:pPr>
            <a:r>
              <a:rPr lang="en-US" sz="5000" dirty="0">
                <a:latin typeface="Times New Roman" panose="02020603050405020304" pitchFamily="18" charset="0"/>
                <a:cs typeface="Times New Roman" panose="02020603050405020304" pitchFamily="18" charset="0"/>
              </a:rPr>
              <a:t>Repair and damages nodes model</a:t>
            </a:r>
            <a:endParaRPr lang="en-CA" sz="5000" dirty="0">
              <a:latin typeface="Times New Roman" panose="02020603050405020304" pitchFamily="18" charset="0"/>
              <a:cs typeface="Times New Roman" panose="02020603050405020304" pitchFamily="18" charset="0"/>
            </a:endParaRPr>
          </a:p>
        </p:txBody>
      </p:sp>
      <p:sp>
        <p:nvSpPr>
          <p:cNvPr id="28" name="Title 1">
            <a:extLst>
              <a:ext uri="{FF2B5EF4-FFF2-40B4-BE49-F238E27FC236}">
                <a16:creationId xmlns:a16="http://schemas.microsoft.com/office/drawing/2014/main" id="{7964D895-19AC-F187-F83C-BFCCBC679D09}"/>
              </a:ext>
            </a:extLst>
          </p:cNvPr>
          <p:cNvSpPr txBox="1">
            <a:spLocks/>
          </p:cNvSpPr>
          <p:nvPr/>
        </p:nvSpPr>
        <p:spPr>
          <a:xfrm>
            <a:off x="7558117" y="6384022"/>
            <a:ext cx="4314568" cy="262011"/>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CA" sz="1400" dirty="0">
                <a:latin typeface="Times New Roman" panose="02020603050405020304" pitchFamily="18" charset="0"/>
                <a:cs typeface="Times New Roman" panose="02020603050405020304" pitchFamily="18" charset="0"/>
              </a:rPr>
              <a:t>Slide XXX</a:t>
            </a:r>
          </a:p>
          <a:p>
            <a:pPr algn="r"/>
            <a:endParaRPr lang="en-CA" sz="1400" dirty="0">
              <a:latin typeface="Times New Roman" panose="02020603050405020304" pitchFamily="18" charset="0"/>
              <a:cs typeface="Times New Roman" panose="02020603050405020304" pitchFamily="18" charset="0"/>
            </a:endParaRPr>
          </a:p>
        </p:txBody>
      </p:sp>
      <p:pic>
        <p:nvPicPr>
          <p:cNvPr id="6" name="Picture 5" descr="A black text on a white background&#10;&#10;Description automatically generated">
            <a:extLst>
              <a:ext uri="{FF2B5EF4-FFF2-40B4-BE49-F238E27FC236}">
                <a16:creationId xmlns:a16="http://schemas.microsoft.com/office/drawing/2014/main" id="{2E0ABDAB-A7EC-3BC1-A7EE-2FA1E9FCD5BC}"/>
              </a:ext>
            </a:extLst>
          </p:cNvPr>
          <p:cNvPicPr>
            <a:picLocks noChangeAspect="1"/>
          </p:cNvPicPr>
          <p:nvPr/>
        </p:nvPicPr>
        <p:blipFill>
          <a:blip r:embed="rId2"/>
          <a:stretch>
            <a:fillRect/>
          </a:stretch>
        </p:blipFill>
        <p:spPr>
          <a:xfrm>
            <a:off x="685315" y="2042884"/>
            <a:ext cx="6155323" cy="936481"/>
          </a:xfrm>
          <a:prstGeom prst="rect">
            <a:avLst/>
          </a:prstGeom>
        </p:spPr>
      </p:pic>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8564A0F4-E69A-2732-B374-24048B2E525E}"/>
                  </a:ext>
                </a:extLst>
              </p14:cNvPr>
              <p14:cNvContentPartPr/>
              <p14:nvPr/>
            </p14:nvContentPartPr>
            <p14:xfrm>
              <a:off x="5946562" y="2312628"/>
              <a:ext cx="928800" cy="488160"/>
            </p14:xfrm>
          </p:contentPart>
        </mc:Choice>
        <mc:Fallback xmlns="">
          <p:pic>
            <p:nvPicPr>
              <p:cNvPr id="2" name="Ink 1">
                <a:extLst>
                  <a:ext uri="{FF2B5EF4-FFF2-40B4-BE49-F238E27FC236}">
                    <a16:creationId xmlns:a16="http://schemas.microsoft.com/office/drawing/2014/main" id="{8564A0F4-E69A-2732-B374-24048B2E525E}"/>
                  </a:ext>
                </a:extLst>
              </p:cNvPr>
              <p:cNvPicPr/>
              <p:nvPr/>
            </p:nvPicPr>
            <p:blipFill>
              <a:blip r:embed="rId4"/>
              <a:stretch>
                <a:fillRect/>
              </a:stretch>
            </p:blipFill>
            <p:spPr>
              <a:xfrm>
                <a:off x="5874922" y="2168628"/>
                <a:ext cx="1072440" cy="7758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F362B1A3-EF8F-CCC2-4535-BA93BD6666CD}"/>
                  </a:ext>
                </a:extLst>
              </p14:cNvPr>
              <p14:cNvContentPartPr/>
              <p14:nvPr/>
            </p14:nvContentPartPr>
            <p14:xfrm>
              <a:off x="4073004" y="2237528"/>
              <a:ext cx="927000" cy="485640"/>
            </p14:xfrm>
          </p:contentPart>
        </mc:Choice>
        <mc:Fallback xmlns="">
          <p:pic>
            <p:nvPicPr>
              <p:cNvPr id="3" name="Ink 2">
                <a:extLst>
                  <a:ext uri="{FF2B5EF4-FFF2-40B4-BE49-F238E27FC236}">
                    <a16:creationId xmlns:a16="http://schemas.microsoft.com/office/drawing/2014/main" id="{F362B1A3-EF8F-CCC2-4535-BA93BD6666CD}"/>
                  </a:ext>
                </a:extLst>
              </p:cNvPr>
              <p:cNvPicPr/>
              <p:nvPr/>
            </p:nvPicPr>
            <p:blipFill>
              <a:blip r:embed="rId6"/>
              <a:stretch>
                <a:fillRect/>
              </a:stretch>
            </p:blipFill>
            <p:spPr>
              <a:xfrm>
                <a:off x="4001004" y="2093528"/>
                <a:ext cx="1070640" cy="773280"/>
              </a:xfrm>
              <a:prstGeom prst="rect">
                <a:avLst/>
              </a:prstGeom>
            </p:spPr>
          </p:pic>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DECC04C-5D45-1E55-E118-193DAF57C709}"/>
                  </a:ext>
                </a:extLst>
              </p:cNvPr>
              <p:cNvSpPr txBox="1"/>
              <p:nvPr/>
            </p:nvSpPr>
            <p:spPr>
              <a:xfrm>
                <a:off x="7838908" y="2042884"/>
                <a:ext cx="4033777" cy="11120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CO" sz="3200" i="1" smtClean="0">
                              <a:latin typeface="Cambria Math" panose="02040503050406030204" pitchFamily="18" charset="0"/>
                            </a:rPr>
                          </m:ctrlPr>
                        </m:sSubPr>
                        <m:e>
                          <m:r>
                            <a:rPr lang="en-US" sz="3200" b="0" i="1" smtClean="0">
                              <a:latin typeface="Cambria Math" panose="02040503050406030204" pitchFamily="18" charset="0"/>
                            </a:rPr>
                            <m:t>𝑓</m:t>
                          </m:r>
                        </m:e>
                        <m:sub>
                          <m:r>
                            <a:rPr lang="en-US" sz="3200" b="0" i="1" smtClean="0">
                              <a:latin typeface="Cambria Math" panose="02040503050406030204" pitchFamily="18" charset="0"/>
                            </a:rPr>
                            <m:t>𝑖</m:t>
                          </m:r>
                        </m:sub>
                      </m:sSub>
                      <m:d>
                        <m:dPr>
                          <m:ctrlPr>
                            <a:rPr lang="en-US" sz="3200" b="0" i="1" smtClean="0">
                              <a:latin typeface="Cambria Math" panose="02040503050406030204" pitchFamily="18" charset="0"/>
                            </a:rPr>
                          </m:ctrlPr>
                        </m:dPr>
                        <m:e>
                          <m:r>
                            <a:rPr lang="en-US" sz="3200" b="0" i="1" smtClean="0">
                              <a:latin typeface="Cambria Math" panose="02040503050406030204" pitchFamily="18" charset="0"/>
                            </a:rPr>
                            <m:t>𝑡</m:t>
                          </m:r>
                        </m:e>
                      </m:d>
                      <m:r>
                        <a:rPr lang="en-US" sz="3200" b="0" i="1" smtClean="0">
                          <a:latin typeface="Cambria Math" panose="02040503050406030204" pitchFamily="18" charset="0"/>
                        </a:rPr>
                        <m:t>= </m:t>
                      </m:r>
                      <m:f>
                        <m:fPr>
                          <m:ctrlPr>
                            <a:rPr lang="en-US" sz="3200" b="0" i="1" smtClean="0">
                              <a:latin typeface="Cambria Math" panose="02040503050406030204" pitchFamily="18" charset="0"/>
                            </a:rPr>
                          </m:ctrlPr>
                        </m:fPr>
                        <m:num>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𝑁</m:t>
                              </m:r>
                            </m:e>
                            <m:sub>
                              <m:r>
                                <a:rPr lang="en-US" sz="3200" b="0" i="1" smtClean="0">
                                  <a:latin typeface="Cambria Math" panose="02040503050406030204" pitchFamily="18" charset="0"/>
                                </a:rPr>
                                <m:t>𝑑𝑎𝑚𝑎𝑔𝑒</m:t>
                              </m:r>
                            </m:sub>
                          </m:sSub>
                        </m:num>
                        <m:den>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𝑁</m:t>
                              </m:r>
                            </m:e>
                            <m:sub>
                              <m:r>
                                <a:rPr lang="en-US" sz="3200" b="0" i="1" smtClean="0">
                                  <a:latin typeface="Cambria Math" panose="02040503050406030204" pitchFamily="18" charset="0"/>
                                </a:rPr>
                                <m:t>𝑡𝑜𝑡𝑎𝑙</m:t>
                              </m:r>
                            </m:sub>
                          </m:sSub>
                        </m:den>
                      </m:f>
                    </m:oMath>
                  </m:oMathPara>
                </a14:m>
                <a:endParaRPr lang="en-CO" sz="3200" dirty="0"/>
              </a:p>
            </p:txBody>
          </p:sp>
        </mc:Choice>
        <mc:Fallback xmlns="">
          <p:sp>
            <p:nvSpPr>
              <p:cNvPr id="7" name="TextBox 6">
                <a:extLst>
                  <a:ext uri="{FF2B5EF4-FFF2-40B4-BE49-F238E27FC236}">
                    <a16:creationId xmlns:a16="http://schemas.microsoft.com/office/drawing/2014/main" id="{3DECC04C-5D45-1E55-E118-193DAF57C709}"/>
                  </a:ext>
                </a:extLst>
              </p:cNvPr>
              <p:cNvSpPr txBox="1">
                <a:spLocks noRot="1" noChangeAspect="1" noMove="1" noResize="1" noEditPoints="1" noAdjustHandles="1" noChangeArrowheads="1" noChangeShapeType="1" noTextEdit="1"/>
              </p:cNvSpPr>
              <p:nvPr/>
            </p:nvSpPr>
            <p:spPr>
              <a:xfrm>
                <a:off x="7838908" y="2042884"/>
                <a:ext cx="4033777" cy="1112099"/>
              </a:xfrm>
              <a:prstGeom prst="rect">
                <a:avLst/>
              </a:prstGeom>
              <a:blipFill>
                <a:blip r:embed="rId7"/>
                <a:stretch>
                  <a:fillRect b="-3371"/>
                </a:stretch>
              </a:blipFill>
            </p:spPr>
            <p:txBody>
              <a:bodyPr/>
              <a:lstStyle/>
              <a:p>
                <a:r>
                  <a:rPr lang="en-CO">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FE6C2B2-BEB5-1423-2C4A-8819AE6C1633}"/>
                  </a:ext>
                </a:extLst>
              </p:cNvPr>
              <p:cNvSpPr txBox="1"/>
              <p:nvPr/>
            </p:nvSpPr>
            <p:spPr>
              <a:xfrm>
                <a:off x="685315" y="3878636"/>
                <a:ext cx="8316347" cy="5847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CO" sz="3200" i="1" smtClean="0">
                              <a:latin typeface="Cambria Math" panose="02040503050406030204" pitchFamily="18" charset="0"/>
                            </a:rPr>
                          </m:ctrlPr>
                        </m:sSubPr>
                        <m:e>
                          <m:r>
                            <a:rPr lang="en-US" sz="3200" b="0" i="1" smtClean="0">
                              <a:latin typeface="Cambria Math" panose="02040503050406030204" pitchFamily="18" charset="0"/>
                            </a:rPr>
                            <m:t>(1−</m:t>
                          </m:r>
                          <m:r>
                            <a:rPr lang="en-US" sz="3200" b="0" i="1" smtClean="0">
                              <a:latin typeface="Cambria Math" panose="02040503050406030204" pitchFamily="18" charset="0"/>
                            </a:rPr>
                            <m:t>𝑓</m:t>
                          </m:r>
                        </m:e>
                        <m:sub>
                          <m:r>
                            <a:rPr lang="en-US" sz="3200" b="0" i="1" smtClean="0">
                              <a:latin typeface="Cambria Math" panose="02040503050406030204" pitchFamily="18" charset="0"/>
                            </a:rPr>
                            <m:t>𝑖</m:t>
                          </m:r>
                        </m:sub>
                      </m:sSub>
                      <m:r>
                        <a:rPr lang="en-US" sz="3200" i="1">
                          <a:latin typeface="Cambria Math" panose="02040503050406030204" pitchFamily="18" charset="0"/>
                        </a:rPr>
                        <m:t>)≝</m:t>
                      </m:r>
                      <m:r>
                        <a:rPr lang="en-US" sz="3200" i="1">
                          <a:latin typeface="Cambria Math" panose="02040503050406030204" pitchFamily="18" charset="0"/>
                        </a:rPr>
                        <m:t>𝑎𝑡𝑡𝑟𝑖𝑏𝑢𝑡𝑒𝑠</m:t>
                      </m:r>
                      <m:r>
                        <a:rPr lang="en-US" sz="3200" i="1">
                          <a:latin typeface="Cambria Math" panose="02040503050406030204" pitchFamily="18" charset="0"/>
                        </a:rPr>
                        <m:t> </m:t>
                      </m:r>
                      <m:r>
                        <a:rPr lang="en-US" sz="3200" i="1">
                          <a:latin typeface="Cambria Math" panose="02040503050406030204" pitchFamily="18" charset="0"/>
                        </a:rPr>
                        <m:t>𝑎𝑣𝑎𝑖𝑙𝑎𝑏𝑙𝑒</m:t>
                      </m:r>
                      <m:r>
                        <a:rPr lang="en-US" sz="3200" i="1">
                          <a:latin typeface="Cambria Math" panose="02040503050406030204" pitchFamily="18" charset="0"/>
                        </a:rPr>
                        <m:t> </m:t>
                      </m:r>
                      <m:r>
                        <a:rPr lang="en-US" sz="3200" i="1">
                          <a:latin typeface="Cambria Math" panose="02040503050406030204" pitchFamily="18" charset="0"/>
                        </a:rPr>
                        <m:t>𝑓𝑜𝑟</m:t>
                      </m:r>
                      <m:r>
                        <a:rPr lang="en-US" sz="3200" i="1">
                          <a:latin typeface="Cambria Math" panose="02040503050406030204" pitchFamily="18" charset="0"/>
                        </a:rPr>
                        <m:t> </m:t>
                      </m:r>
                      <m:r>
                        <a:rPr lang="en-US" sz="3200" i="1">
                          <a:latin typeface="Cambria Math" panose="02040503050406030204" pitchFamily="18" charset="0"/>
                        </a:rPr>
                        <m:t>𝑑𝑎𝑚𝑎𝑔𝑒</m:t>
                      </m:r>
                    </m:oMath>
                  </m:oMathPara>
                </a14:m>
                <a:endParaRPr lang="en-CO" sz="3200" dirty="0"/>
              </a:p>
            </p:txBody>
          </p:sp>
        </mc:Choice>
        <mc:Fallback xmlns="">
          <p:sp>
            <p:nvSpPr>
              <p:cNvPr id="9" name="TextBox 8">
                <a:extLst>
                  <a:ext uri="{FF2B5EF4-FFF2-40B4-BE49-F238E27FC236}">
                    <a16:creationId xmlns:a16="http://schemas.microsoft.com/office/drawing/2014/main" id="{CFE6C2B2-BEB5-1423-2C4A-8819AE6C1633}"/>
                  </a:ext>
                </a:extLst>
              </p:cNvPr>
              <p:cNvSpPr txBox="1">
                <a:spLocks noRot="1" noChangeAspect="1" noMove="1" noResize="1" noEditPoints="1" noAdjustHandles="1" noChangeArrowheads="1" noChangeShapeType="1" noTextEdit="1"/>
              </p:cNvSpPr>
              <p:nvPr/>
            </p:nvSpPr>
            <p:spPr>
              <a:xfrm>
                <a:off x="685315" y="3878636"/>
                <a:ext cx="8316347" cy="584775"/>
              </a:xfrm>
              <a:prstGeom prst="rect">
                <a:avLst/>
              </a:prstGeom>
              <a:blipFill>
                <a:blip r:embed="rId8"/>
                <a:stretch>
                  <a:fillRect b="-23404"/>
                </a:stretch>
              </a:blipFill>
            </p:spPr>
            <p:txBody>
              <a:bodyPr/>
              <a:lstStyle/>
              <a:p>
                <a:r>
                  <a:rPr lang="en-CO">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46DC3CC8-1C8E-FA39-E8AC-621C8C005C96}"/>
                  </a:ext>
                </a:extLst>
              </p:cNvPr>
              <p:cNvSpPr txBox="1"/>
              <p:nvPr/>
            </p:nvSpPr>
            <p:spPr>
              <a:xfrm>
                <a:off x="548508" y="4791611"/>
                <a:ext cx="8316347" cy="5847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CO" sz="3200" i="1" smtClean="0">
                              <a:latin typeface="Cambria Math" panose="02040503050406030204" pitchFamily="18" charset="0"/>
                            </a:rPr>
                          </m:ctrlPr>
                        </m:sSubPr>
                        <m:e>
                          <m:r>
                            <a:rPr lang="en-US" sz="3200" b="0" i="1" smtClean="0">
                              <a:latin typeface="Cambria Math" panose="02040503050406030204" pitchFamily="18" charset="0"/>
                            </a:rPr>
                            <m:t>𝑓</m:t>
                          </m:r>
                        </m:e>
                        <m:sub>
                          <m:r>
                            <a:rPr lang="en-US" sz="3200" b="0" i="1" smtClean="0">
                              <a:latin typeface="Cambria Math" panose="02040503050406030204" pitchFamily="18" charset="0"/>
                            </a:rPr>
                            <m:t>𝑖</m:t>
                          </m:r>
                        </m:sub>
                      </m:sSub>
                      <m:r>
                        <a:rPr lang="en-US" sz="3200" b="0" i="1" smtClean="0">
                          <a:latin typeface="Cambria Math" panose="02040503050406030204" pitchFamily="18" charset="0"/>
                        </a:rPr>
                        <m:t> </m:t>
                      </m:r>
                      <m:r>
                        <a:rPr lang="en-US" sz="3200" i="1">
                          <a:latin typeface="Cambria Math" panose="02040503050406030204" pitchFamily="18" charset="0"/>
                        </a:rPr>
                        <m:t>≝</m:t>
                      </m:r>
                      <m:r>
                        <a:rPr lang="en-US" sz="3200" i="1">
                          <a:latin typeface="Cambria Math" panose="02040503050406030204" pitchFamily="18" charset="0"/>
                        </a:rPr>
                        <m:t>𝑎𝑡𝑡𝑟𝑖𝑏𝑢𝑡𝑒𝑠</m:t>
                      </m:r>
                      <m:r>
                        <a:rPr lang="en-US" sz="3200" i="1">
                          <a:latin typeface="Cambria Math" panose="02040503050406030204" pitchFamily="18" charset="0"/>
                        </a:rPr>
                        <m:t> </m:t>
                      </m:r>
                      <m:r>
                        <a:rPr lang="en-US" sz="3200" i="1">
                          <a:latin typeface="Cambria Math" panose="02040503050406030204" pitchFamily="18" charset="0"/>
                        </a:rPr>
                        <m:t>𝑎𝑣𝑎𝑖𝑙𝑎𝑏𝑙𝑒</m:t>
                      </m:r>
                      <m:r>
                        <a:rPr lang="en-US" sz="3200" i="1">
                          <a:latin typeface="Cambria Math" panose="02040503050406030204" pitchFamily="18" charset="0"/>
                        </a:rPr>
                        <m:t> </m:t>
                      </m:r>
                      <m:r>
                        <a:rPr lang="en-US" sz="3200" i="1">
                          <a:latin typeface="Cambria Math" panose="02040503050406030204" pitchFamily="18" charset="0"/>
                        </a:rPr>
                        <m:t>𝑓𝑜𝑟</m:t>
                      </m:r>
                      <m:r>
                        <a:rPr lang="en-US" sz="3200" i="1">
                          <a:latin typeface="Cambria Math" panose="02040503050406030204" pitchFamily="18" charset="0"/>
                        </a:rPr>
                        <m:t> </m:t>
                      </m:r>
                      <m:r>
                        <a:rPr lang="en-US" sz="3200" b="0" i="1" smtClean="0">
                          <a:latin typeface="Cambria Math" panose="02040503050406030204" pitchFamily="18" charset="0"/>
                        </a:rPr>
                        <m:t>𝑟𝑒𝑝𝑎𝑖𝑟</m:t>
                      </m:r>
                    </m:oMath>
                  </m:oMathPara>
                </a14:m>
                <a:endParaRPr lang="en-CO" sz="3200" dirty="0"/>
              </a:p>
            </p:txBody>
          </p:sp>
        </mc:Choice>
        <mc:Fallback xmlns="">
          <p:sp>
            <p:nvSpPr>
              <p:cNvPr id="10" name="TextBox 9">
                <a:extLst>
                  <a:ext uri="{FF2B5EF4-FFF2-40B4-BE49-F238E27FC236}">
                    <a16:creationId xmlns:a16="http://schemas.microsoft.com/office/drawing/2014/main" id="{46DC3CC8-1C8E-FA39-E8AC-621C8C005C96}"/>
                  </a:ext>
                </a:extLst>
              </p:cNvPr>
              <p:cNvSpPr txBox="1">
                <a:spLocks noRot="1" noChangeAspect="1" noMove="1" noResize="1" noEditPoints="1" noAdjustHandles="1" noChangeArrowheads="1" noChangeShapeType="1" noTextEdit="1"/>
              </p:cNvSpPr>
              <p:nvPr/>
            </p:nvSpPr>
            <p:spPr>
              <a:xfrm>
                <a:off x="548508" y="4791611"/>
                <a:ext cx="8316347" cy="584775"/>
              </a:xfrm>
              <a:prstGeom prst="rect">
                <a:avLst/>
              </a:prstGeom>
              <a:blipFill>
                <a:blip r:embed="rId9"/>
                <a:stretch>
                  <a:fillRect b="-23404"/>
                </a:stretch>
              </a:blipFill>
            </p:spPr>
            <p:txBody>
              <a:bodyPr/>
              <a:lstStyle/>
              <a:p>
                <a:r>
                  <a:rPr lang="en-CO">
                    <a:noFill/>
                  </a:rPr>
                  <a:t> </a:t>
                </a:r>
              </a:p>
            </p:txBody>
          </p:sp>
        </mc:Fallback>
      </mc:AlternateContent>
    </p:spTree>
    <p:extLst>
      <p:ext uri="{BB962C8B-B14F-4D97-AF65-F5344CB8AC3E}">
        <p14:creationId xmlns:p14="http://schemas.microsoft.com/office/powerpoint/2010/main" val="24052752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272ED586-B619-F500-0D49-5654891CAC78}"/>
              </a:ext>
            </a:extLst>
          </p:cNvPr>
          <p:cNvSpPr>
            <a:spLocks noGrp="1"/>
          </p:cNvSpPr>
          <p:nvPr>
            <p:ph type="title"/>
          </p:nvPr>
        </p:nvSpPr>
        <p:spPr>
          <a:xfrm>
            <a:off x="838200" y="432031"/>
            <a:ext cx="10515600" cy="724190"/>
          </a:xfrm>
        </p:spPr>
        <p:txBody>
          <a:bodyPr>
            <a:normAutofit/>
          </a:bodyPr>
          <a:lstStyle/>
          <a:p>
            <a:pPr algn="ctr"/>
            <a:r>
              <a:rPr lang="en-CA" sz="4000" dirty="0">
                <a:latin typeface="Times New Roman" panose="02020603050405020304" pitchFamily="18" charset="0"/>
                <a:cs typeface="Times New Roman" panose="02020603050405020304" pitchFamily="18" charset="0"/>
              </a:rPr>
              <a:t>Connection with our proposed model</a:t>
            </a:r>
          </a:p>
        </p:txBody>
      </p:sp>
      <p:sp>
        <p:nvSpPr>
          <p:cNvPr id="4" name="Title 1">
            <a:extLst>
              <a:ext uri="{FF2B5EF4-FFF2-40B4-BE49-F238E27FC236}">
                <a16:creationId xmlns:a16="http://schemas.microsoft.com/office/drawing/2014/main" id="{AF607D07-15E4-A6C7-2A5D-9DE3E1E19194}"/>
              </a:ext>
            </a:extLst>
          </p:cNvPr>
          <p:cNvSpPr txBox="1">
            <a:spLocks/>
          </p:cNvSpPr>
          <p:nvPr/>
        </p:nvSpPr>
        <p:spPr>
          <a:xfrm>
            <a:off x="7558117" y="6384022"/>
            <a:ext cx="4314568" cy="262011"/>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CA" sz="1400" dirty="0">
                <a:latin typeface="Times New Roman" panose="02020603050405020304" pitchFamily="18" charset="0"/>
                <a:cs typeface="Times New Roman" panose="02020603050405020304" pitchFamily="18" charset="0"/>
              </a:rPr>
              <a:t>Slide 8</a:t>
            </a:r>
          </a:p>
          <a:p>
            <a:pPr algn="r"/>
            <a:endParaRPr lang="en-CA" sz="1400" dirty="0">
              <a:latin typeface="Times New Roman" panose="02020603050405020304" pitchFamily="18" charset="0"/>
              <a:cs typeface="Times New Roman" panose="02020603050405020304" pitchFamily="18" charset="0"/>
            </a:endParaRPr>
          </a:p>
        </p:txBody>
      </p:sp>
      <p:pic>
        <p:nvPicPr>
          <p:cNvPr id="5" name="Picture 4" descr="A math equations on a white background&#10;&#10;Description automatically generated">
            <a:extLst>
              <a:ext uri="{FF2B5EF4-FFF2-40B4-BE49-F238E27FC236}">
                <a16:creationId xmlns:a16="http://schemas.microsoft.com/office/drawing/2014/main" id="{1BAC3837-A42A-598F-2ECD-16D9350BC3FD}"/>
              </a:ext>
            </a:extLst>
          </p:cNvPr>
          <p:cNvPicPr>
            <a:picLocks noChangeAspect="1"/>
          </p:cNvPicPr>
          <p:nvPr/>
        </p:nvPicPr>
        <p:blipFill rotWithShape="1">
          <a:blip r:embed="rId3"/>
          <a:srcRect b="62262"/>
          <a:stretch/>
        </p:blipFill>
        <p:spPr>
          <a:xfrm>
            <a:off x="838200" y="2983488"/>
            <a:ext cx="7772400" cy="1239074"/>
          </a:xfrm>
          <a:prstGeom prst="rect">
            <a:avLst/>
          </a:prstGeom>
        </p:spPr>
      </p:pic>
      <p:pic>
        <p:nvPicPr>
          <p:cNvPr id="10" name="Picture 9" descr="A black text on a white background&#10;&#10;Description automatically generated">
            <a:extLst>
              <a:ext uri="{FF2B5EF4-FFF2-40B4-BE49-F238E27FC236}">
                <a16:creationId xmlns:a16="http://schemas.microsoft.com/office/drawing/2014/main" id="{3FA74D5E-D54F-731C-465D-1503F79E2EEA}"/>
              </a:ext>
            </a:extLst>
          </p:cNvPr>
          <p:cNvPicPr>
            <a:picLocks noChangeAspect="1"/>
          </p:cNvPicPr>
          <p:nvPr/>
        </p:nvPicPr>
        <p:blipFill>
          <a:blip r:embed="rId4"/>
          <a:stretch>
            <a:fillRect/>
          </a:stretch>
        </p:blipFill>
        <p:spPr>
          <a:xfrm>
            <a:off x="669336" y="1601614"/>
            <a:ext cx="6155323" cy="936481"/>
          </a:xfrm>
          <a:prstGeom prst="rect">
            <a:avLst/>
          </a:prstGeom>
        </p:spPr>
      </p:pic>
      <mc:AlternateContent xmlns:mc="http://schemas.openxmlformats.org/markup-compatibility/2006" xmlns:p14="http://schemas.microsoft.com/office/powerpoint/2010/main">
        <mc:Choice Requires="p14">
          <p:contentPart p14:bwMode="auto" r:id="rId5">
            <p14:nvContentPartPr>
              <p14:cNvPr id="11" name="Ink 10">
                <a:extLst>
                  <a:ext uri="{FF2B5EF4-FFF2-40B4-BE49-F238E27FC236}">
                    <a16:creationId xmlns:a16="http://schemas.microsoft.com/office/drawing/2014/main" id="{B3E3212B-5F86-F316-E700-09F639EDF6A5}"/>
                  </a:ext>
                </a:extLst>
              </p14:cNvPr>
              <p14:cNvContentPartPr/>
              <p14:nvPr/>
            </p14:nvContentPartPr>
            <p14:xfrm>
              <a:off x="5930583" y="1871358"/>
              <a:ext cx="928800" cy="488160"/>
            </p14:xfrm>
          </p:contentPart>
        </mc:Choice>
        <mc:Fallback xmlns="">
          <p:pic>
            <p:nvPicPr>
              <p:cNvPr id="11" name="Ink 10">
                <a:extLst>
                  <a:ext uri="{FF2B5EF4-FFF2-40B4-BE49-F238E27FC236}">
                    <a16:creationId xmlns:a16="http://schemas.microsoft.com/office/drawing/2014/main" id="{B3E3212B-5F86-F316-E700-09F639EDF6A5}"/>
                  </a:ext>
                </a:extLst>
              </p:cNvPr>
              <p:cNvPicPr/>
              <p:nvPr/>
            </p:nvPicPr>
            <p:blipFill>
              <a:blip r:embed="rId6"/>
              <a:stretch>
                <a:fillRect/>
              </a:stretch>
            </p:blipFill>
            <p:spPr>
              <a:xfrm>
                <a:off x="5858943" y="1727358"/>
                <a:ext cx="1072440" cy="7758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2" name="Ink 11">
                <a:extLst>
                  <a:ext uri="{FF2B5EF4-FFF2-40B4-BE49-F238E27FC236}">
                    <a16:creationId xmlns:a16="http://schemas.microsoft.com/office/drawing/2014/main" id="{42D64165-E1FB-1F45-731E-CDF844F5802A}"/>
                  </a:ext>
                </a:extLst>
              </p14:cNvPr>
              <p14:cNvContentPartPr/>
              <p14:nvPr/>
            </p14:nvContentPartPr>
            <p14:xfrm>
              <a:off x="4057025" y="1796258"/>
              <a:ext cx="927000" cy="485640"/>
            </p14:xfrm>
          </p:contentPart>
        </mc:Choice>
        <mc:Fallback xmlns="">
          <p:pic>
            <p:nvPicPr>
              <p:cNvPr id="12" name="Ink 11">
                <a:extLst>
                  <a:ext uri="{FF2B5EF4-FFF2-40B4-BE49-F238E27FC236}">
                    <a16:creationId xmlns:a16="http://schemas.microsoft.com/office/drawing/2014/main" id="{42D64165-E1FB-1F45-731E-CDF844F5802A}"/>
                  </a:ext>
                </a:extLst>
              </p:cNvPr>
              <p:cNvPicPr/>
              <p:nvPr/>
            </p:nvPicPr>
            <p:blipFill>
              <a:blip r:embed="rId8"/>
              <a:stretch>
                <a:fillRect/>
              </a:stretch>
            </p:blipFill>
            <p:spPr>
              <a:xfrm>
                <a:off x="3985025" y="1652258"/>
                <a:ext cx="1070640" cy="7732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3" name="Ink 12">
                <a:extLst>
                  <a:ext uri="{FF2B5EF4-FFF2-40B4-BE49-F238E27FC236}">
                    <a16:creationId xmlns:a16="http://schemas.microsoft.com/office/drawing/2014/main" id="{C68EEFAD-4A5A-F0EB-9C56-49085F80B3D5}"/>
                  </a:ext>
                </a:extLst>
              </p14:cNvPr>
              <p14:cNvContentPartPr/>
              <p14:nvPr/>
            </p14:nvContentPartPr>
            <p14:xfrm>
              <a:off x="3593524" y="3376005"/>
              <a:ext cx="1858151" cy="485640"/>
            </p14:xfrm>
          </p:contentPart>
        </mc:Choice>
        <mc:Fallback xmlns="">
          <p:pic>
            <p:nvPicPr>
              <p:cNvPr id="13" name="Ink 12">
                <a:extLst>
                  <a:ext uri="{FF2B5EF4-FFF2-40B4-BE49-F238E27FC236}">
                    <a16:creationId xmlns:a16="http://schemas.microsoft.com/office/drawing/2014/main" id="{C68EEFAD-4A5A-F0EB-9C56-49085F80B3D5}"/>
                  </a:ext>
                </a:extLst>
              </p:cNvPr>
              <p:cNvPicPr/>
              <p:nvPr/>
            </p:nvPicPr>
            <p:blipFill>
              <a:blip r:embed="rId10"/>
              <a:stretch>
                <a:fillRect/>
              </a:stretch>
            </p:blipFill>
            <p:spPr>
              <a:xfrm>
                <a:off x="3521863" y="3232005"/>
                <a:ext cx="2001834" cy="7732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4" name="Ink 13">
                <a:extLst>
                  <a:ext uri="{FF2B5EF4-FFF2-40B4-BE49-F238E27FC236}">
                    <a16:creationId xmlns:a16="http://schemas.microsoft.com/office/drawing/2014/main" id="{E444FB8E-3D61-D611-8A97-A38A5C473121}"/>
                  </a:ext>
                </a:extLst>
              </p14:cNvPr>
              <p14:cNvContentPartPr/>
              <p14:nvPr/>
            </p14:nvContentPartPr>
            <p14:xfrm>
              <a:off x="6394982" y="3374745"/>
              <a:ext cx="2066111" cy="488160"/>
            </p14:xfrm>
          </p:contentPart>
        </mc:Choice>
        <mc:Fallback xmlns="">
          <p:pic>
            <p:nvPicPr>
              <p:cNvPr id="14" name="Ink 13">
                <a:extLst>
                  <a:ext uri="{FF2B5EF4-FFF2-40B4-BE49-F238E27FC236}">
                    <a16:creationId xmlns:a16="http://schemas.microsoft.com/office/drawing/2014/main" id="{E444FB8E-3D61-D611-8A97-A38A5C473121}"/>
                  </a:ext>
                </a:extLst>
              </p:cNvPr>
              <p:cNvPicPr/>
              <p:nvPr/>
            </p:nvPicPr>
            <p:blipFill>
              <a:blip r:embed="rId12"/>
              <a:stretch>
                <a:fillRect/>
              </a:stretch>
            </p:blipFill>
            <p:spPr>
              <a:xfrm>
                <a:off x="6322954" y="3230745"/>
                <a:ext cx="2209806" cy="775800"/>
              </a:xfrm>
              <a:prstGeom prst="rect">
                <a:avLst/>
              </a:prstGeom>
            </p:spPr>
          </p:pic>
        </mc:Fallback>
      </mc:AlternateContent>
    </p:spTree>
    <p:extLst>
      <p:ext uri="{BB962C8B-B14F-4D97-AF65-F5344CB8AC3E}">
        <p14:creationId xmlns:p14="http://schemas.microsoft.com/office/powerpoint/2010/main" val="5076131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1">
            <a:extLst>
              <a:ext uri="{FF2B5EF4-FFF2-40B4-BE49-F238E27FC236}">
                <a16:creationId xmlns:a16="http://schemas.microsoft.com/office/drawing/2014/main" id="{EAC65B71-AE39-20CA-01ED-D96C9FB66864}"/>
              </a:ext>
            </a:extLst>
          </p:cNvPr>
          <p:cNvSpPr txBox="1">
            <a:spLocks/>
          </p:cNvSpPr>
          <p:nvPr/>
        </p:nvSpPr>
        <p:spPr>
          <a:xfrm>
            <a:off x="685315" y="439311"/>
            <a:ext cx="10821365" cy="72419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50000"/>
              </a:lnSpc>
            </a:pPr>
            <a:r>
              <a:rPr lang="en-US" sz="5000" dirty="0">
                <a:latin typeface="Times New Roman" panose="02020603050405020304" pitchFamily="18" charset="0"/>
                <a:cs typeface="Times New Roman" panose="02020603050405020304" pitchFamily="18" charset="0"/>
              </a:rPr>
              <a:t>Number of Repaired and Damage Nodes</a:t>
            </a:r>
            <a:endParaRPr lang="en-CA" sz="5000" dirty="0">
              <a:latin typeface="Times New Roman" panose="02020603050405020304" pitchFamily="18" charset="0"/>
              <a:cs typeface="Times New Roman" panose="02020603050405020304" pitchFamily="18" charset="0"/>
            </a:endParaRPr>
          </a:p>
        </p:txBody>
      </p:sp>
      <p:sp>
        <p:nvSpPr>
          <p:cNvPr id="28" name="Title 1">
            <a:extLst>
              <a:ext uri="{FF2B5EF4-FFF2-40B4-BE49-F238E27FC236}">
                <a16:creationId xmlns:a16="http://schemas.microsoft.com/office/drawing/2014/main" id="{7964D895-19AC-F187-F83C-BFCCBC679D09}"/>
              </a:ext>
            </a:extLst>
          </p:cNvPr>
          <p:cNvSpPr txBox="1">
            <a:spLocks/>
          </p:cNvSpPr>
          <p:nvPr/>
        </p:nvSpPr>
        <p:spPr>
          <a:xfrm>
            <a:off x="7558117" y="6384022"/>
            <a:ext cx="4314568" cy="262011"/>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CA" sz="1400" dirty="0">
                <a:latin typeface="Times New Roman" panose="02020603050405020304" pitchFamily="18" charset="0"/>
                <a:cs typeface="Times New Roman" panose="02020603050405020304" pitchFamily="18" charset="0"/>
              </a:rPr>
              <a:t>Slide XXX</a:t>
            </a:r>
          </a:p>
          <a:p>
            <a:pPr algn="r"/>
            <a:endParaRPr lang="en-CA" sz="1400" dirty="0">
              <a:latin typeface="Times New Roman" panose="02020603050405020304" pitchFamily="18" charset="0"/>
              <a:cs typeface="Times New Roman" panose="02020603050405020304" pitchFamily="18" charset="0"/>
            </a:endParaRPr>
          </a:p>
        </p:txBody>
      </p:sp>
      <p:pic>
        <p:nvPicPr>
          <p:cNvPr id="5" name="Picture 4" descr="A diagram of a graph&#10;&#10;Description automatically generated with medium confidence">
            <a:extLst>
              <a:ext uri="{FF2B5EF4-FFF2-40B4-BE49-F238E27FC236}">
                <a16:creationId xmlns:a16="http://schemas.microsoft.com/office/drawing/2014/main" id="{DD6AA2CE-BDCF-5DA2-322B-9FD3568B1D15}"/>
              </a:ext>
            </a:extLst>
          </p:cNvPr>
          <p:cNvPicPr>
            <a:picLocks noChangeAspect="1"/>
          </p:cNvPicPr>
          <p:nvPr/>
        </p:nvPicPr>
        <p:blipFill>
          <a:blip r:embed="rId2"/>
          <a:stretch>
            <a:fillRect/>
          </a:stretch>
        </p:blipFill>
        <p:spPr>
          <a:xfrm>
            <a:off x="1748042" y="1931113"/>
            <a:ext cx="8111598" cy="4365514"/>
          </a:xfrm>
          <a:prstGeom prst="rect">
            <a:avLst/>
          </a:prstGeom>
        </p:spPr>
      </p:pic>
    </p:spTree>
    <p:extLst>
      <p:ext uri="{BB962C8B-B14F-4D97-AF65-F5344CB8AC3E}">
        <p14:creationId xmlns:p14="http://schemas.microsoft.com/office/powerpoint/2010/main" val="21715744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1">
            <a:extLst>
              <a:ext uri="{FF2B5EF4-FFF2-40B4-BE49-F238E27FC236}">
                <a16:creationId xmlns:a16="http://schemas.microsoft.com/office/drawing/2014/main" id="{EAC65B71-AE39-20CA-01ED-D96C9FB66864}"/>
              </a:ext>
            </a:extLst>
          </p:cNvPr>
          <p:cNvSpPr txBox="1">
            <a:spLocks/>
          </p:cNvSpPr>
          <p:nvPr/>
        </p:nvSpPr>
        <p:spPr>
          <a:xfrm>
            <a:off x="685315" y="439311"/>
            <a:ext cx="10821365" cy="72419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50000"/>
              </a:lnSpc>
            </a:pPr>
            <a:r>
              <a:rPr lang="en-US" sz="5000" dirty="0">
                <a:latin typeface="Times New Roman" panose="02020603050405020304" pitchFamily="18" charset="0"/>
                <a:cs typeface="Times New Roman" panose="02020603050405020304" pitchFamily="18" charset="0"/>
              </a:rPr>
              <a:t>Number of Repaired and Damage Nodes</a:t>
            </a:r>
            <a:endParaRPr lang="en-CA" sz="5000" dirty="0">
              <a:latin typeface="Times New Roman" panose="02020603050405020304" pitchFamily="18" charset="0"/>
              <a:cs typeface="Times New Roman" panose="02020603050405020304" pitchFamily="18" charset="0"/>
            </a:endParaRPr>
          </a:p>
        </p:txBody>
      </p:sp>
      <p:sp>
        <p:nvSpPr>
          <p:cNvPr id="28" name="Title 1">
            <a:extLst>
              <a:ext uri="{FF2B5EF4-FFF2-40B4-BE49-F238E27FC236}">
                <a16:creationId xmlns:a16="http://schemas.microsoft.com/office/drawing/2014/main" id="{7964D895-19AC-F187-F83C-BFCCBC679D09}"/>
              </a:ext>
            </a:extLst>
          </p:cNvPr>
          <p:cNvSpPr txBox="1">
            <a:spLocks/>
          </p:cNvSpPr>
          <p:nvPr/>
        </p:nvSpPr>
        <p:spPr>
          <a:xfrm>
            <a:off x="7558117" y="6384022"/>
            <a:ext cx="4314568" cy="262011"/>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CA" sz="1400" dirty="0">
                <a:latin typeface="Times New Roman" panose="02020603050405020304" pitchFamily="18" charset="0"/>
                <a:cs typeface="Times New Roman" panose="02020603050405020304" pitchFamily="18" charset="0"/>
              </a:rPr>
              <a:t>Slide XXX</a:t>
            </a:r>
          </a:p>
          <a:p>
            <a:pPr algn="r"/>
            <a:endParaRPr lang="en-CA" sz="1400" dirty="0">
              <a:latin typeface="Times New Roman" panose="02020603050405020304" pitchFamily="18" charset="0"/>
              <a:cs typeface="Times New Roman" panose="02020603050405020304" pitchFamily="18" charset="0"/>
            </a:endParaRPr>
          </a:p>
        </p:txBody>
      </p:sp>
      <p:pic>
        <p:nvPicPr>
          <p:cNvPr id="5" name="Picture 4" descr="A diagram of a graph&#10;&#10;Description automatically generated with medium confidence">
            <a:extLst>
              <a:ext uri="{FF2B5EF4-FFF2-40B4-BE49-F238E27FC236}">
                <a16:creationId xmlns:a16="http://schemas.microsoft.com/office/drawing/2014/main" id="{DD6AA2CE-BDCF-5DA2-322B-9FD3568B1D15}"/>
              </a:ext>
            </a:extLst>
          </p:cNvPr>
          <p:cNvPicPr>
            <a:picLocks noChangeAspect="1"/>
          </p:cNvPicPr>
          <p:nvPr/>
        </p:nvPicPr>
        <p:blipFill rotWithShape="1">
          <a:blip r:embed="rId2"/>
          <a:srcRect l="58913" t="6327" r="2934" b="21117"/>
          <a:stretch/>
        </p:blipFill>
        <p:spPr>
          <a:xfrm>
            <a:off x="1297416" y="1571037"/>
            <a:ext cx="3630843" cy="3715925"/>
          </a:xfrm>
          <a:prstGeom prst="rect">
            <a:avLst/>
          </a:prstGeom>
        </p:spPr>
      </p:pic>
      <p:sp>
        <p:nvSpPr>
          <p:cNvPr id="4" name="Title 1">
            <a:extLst>
              <a:ext uri="{FF2B5EF4-FFF2-40B4-BE49-F238E27FC236}">
                <a16:creationId xmlns:a16="http://schemas.microsoft.com/office/drawing/2014/main" id="{78B01519-3E80-02E5-4443-56CDF21B1581}"/>
              </a:ext>
            </a:extLst>
          </p:cNvPr>
          <p:cNvSpPr txBox="1">
            <a:spLocks/>
          </p:cNvSpPr>
          <p:nvPr/>
        </p:nvSpPr>
        <p:spPr>
          <a:xfrm>
            <a:off x="534844" y="5150644"/>
            <a:ext cx="5854381" cy="146957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lnSpc>
                <a:spcPct val="150000"/>
              </a:lnSpc>
            </a:pPr>
            <a:r>
              <a:rPr lang="en-US" sz="2000" dirty="0">
                <a:latin typeface="Times New Roman" panose="02020603050405020304" pitchFamily="18" charset="0"/>
                <a:cs typeface="Times New Roman" panose="02020603050405020304" pitchFamily="18" charset="0"/>
              </a:rPr>
              <a:t>This is the behavior of the repair and damage rates that we need to obtain the desired behavior for the model. </a:t>
            </a:r>
            <a:endParaRPr lang="en-CA"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412875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272ED586-B619-F500-0D49-5654891CAC78}"/>
              </a:ext>
            </a:extLst>
          </p:cNvPr>
          <p:cNvSpPr>
            <a:spLocks noGrp="1"/>
          </p:cNvSpPr>
          <p:nvPr>
            <p:ph type="title"/>
          </p:nvPr>
        </p:nvSpPr>
        <p:spPr>
          <a:xfrm>
            <a:off x="838200" y="326039"/>
            <a:ext cx="10515600" cy="724190"/>
          </a:xfrm>
        </p:spPr>
        <p:txBody>
          <a:bodyPr>
            <a:normAutofit fontScale="90000"/>
          </a:bodyPr>
          <a:lstStyle/>
          <a:p>
            <a:pPr algn="ctr"/>
            <a:r>
              <a:rPr lang="en-CA" sz="4000" dirty="0">
                <a:latin typeface="Times New Roman" panose="02020603050405020304" pitchFamily="18" charset="0"/>
                <a:cs typeface="Times New Roman" panose="02020603050405020304" pitchFamily="18" charset="0"/>
              </a:rPr>
              <a:t>Gompertz Law to model the exponential increment</a:t>
            </a:r>
          </a:p>
        </p:txBody>
      </p:sp>
      <p:sp>
        <p:nvSpPr>
          <p:cNvPr id="4" name="Title 1">
            <a:extLst>
              <a:ext uri="{FF2B5EF4-FFF2-40B4-BE49-F238E27FC236}">
                <a16:creationId xmlns:a16="http://schemas.microsoft.com/office/drawing/2014/main" id="{AF607D07-15E4-A6C7-2A5D-9DE3E1E19194}"/>
              </a:ext>
            </a:extLst>
          </p:cNvPr>
          <p:cNvSpPr txBox="1">
            <a:spLocks/>
          </p:cNvSpPr>
          <p:nvPr/>
        </p:nvSpPr>
        <p:spPr>
          <a:xfrm>
            <a:off x="7558117" y="6400955"/>
            <a:ext cx="4314568" cy="262011"/>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CA" sz="1400" dirty="0">
                <a:latin typeface="Times New Roman" panose="02020603050405020304" pitchFamily="18" charset="0"/>
                <a:cs typeface="Times New Roman" panose="02020603050405020304" pitchFamily="18" charset="0"/>
              </a:rPr>
              <a:t>Slide 3</a:t>
            </a:r>
          </a:p>
          <a:p>
            <a:pPr algn="r"/>
            <a:endParaRPr lang="en-CA" sz="14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D901E42-CC8B-AA1B-6B96-47C20B1FC7AE}"/>
                  </a:ext>
                </a:extLst>
              </p:cNvPr>
              <p:cNvSpPr txBox="1"/>
              <p:nvPr/>
            </p:nvSpPr>
            <p:spPr>
              <a:xfrm>
                <a:off x="838200" y="1689568"/>
                <a:ext cx="3036376" cy="451086"/>
              </a:xfrm>
              <a:prstGeom prst="rect">
                <a:avLst/>
              </a:prstGeom>
              <a:noFill/>
            </p:spPr>
            <p:txBody>
              <a:bodyPr wrap="square" lIns="0" tIns="0" rIns="0" bIns="0" rtlCol="0">
                <a:spAutoFit/>
              </a:bodyPr>
              <a:lstStyle/>
              <a:p>
                <a14:m>
                  <m:oMath xmlns:m="http://schemas.openxmlformats.org/officeDocument/2006/math">
                    <m:r>
                      <a:rPr lang="en-US" sz="2800" i="1" smtClean="0">
                        <a:latin typeface="Cambria Math" panose="02040503050406030204" pitchFamily="18" charset="0"/>
                        <a:ea typeface="Cambria Math" panose="02040503050406030204" pitchFamily="18" charset="0"/>
                      </a:rPr>
                      <m:t>𝜇</m:t>
                    </m:r>
                    <m:d>
                      <m:dPr>
                        <m:ctrlPr>
                          <a:rPr lang="en-US" sz="2800" b="0" i="1" smtClean="0">
                            <a:latin typeface="Cambria Math" panose="02040503050406030204" pitchFamily="18" charset="0"/>
                            <a:ea typeface="Cambria Math" panose="02040503050406030204" pitchFamily="18" charset="0"/>
                          </a:rPr>
                        </m:ctrlPr>
                      </m:dPr>
                      <m:e>
                        <m:r>
                          <a:rPr lang="en-US" sz="2800" b="0" i="1" smtClean="0">
                            <a:latin typeface="Cambria Math" panose="02040503050406030204" pitchFamily="18" charset="0"/>
                            <a:ea typeface="Cambria Math" panose="02040503050406030204" pitchFamily="18" charset="0"/>
                          </a:rPr>
                          <m:t>𝑡</m:t>
                        </m:r>
                      </m:e>
                    </m:d>
                    <m:r>
                      <a:rPr lang="en-US" sz="2800" b="0" i="1" smtClean="0">
                        <a:latin typeface="Cambria Math" panose="02040503050406030204" pitchFamily="18" charset="0"/>
                        <a:ea typeface="Cambria Math" panose="02040503050406030204" pitchFamily="18" charset="0"/>
                      </a:rPr>
                      <m:t>=</m:t>
                    </m:r>
                    <m:sSub>
                      <m:sSubPr>
                        <m:ctrlPr>
                          <a:rPr lang="en-US" sz="2800" b="0" i="1" smtClean="0">
                            <a:latin typeface="Cambria Math" panose="02040503050406030204" pitchFamily="18" charset="0"/>
                            <a:ea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𝑅</m:t>
                        </m:r>
                      </m:e>
                      <m:sub>
                        <m:r>
                          <a:rPr lang="en-US" sz="2800" b="0" i="1" smtClean="0">
                            <a:latin typeface="Cambria Math" panose="02040503050406030204" pitchFamily="18" charset="0"/>
                            <a:ea typeface="Cambria Math" panose="02040503050406030204" pitchFamily="18" charset="0"/>
                          </a:rPr>
                          <m:t>0</m:t>
                        </m:r>
                      </m:sub>
                    </m:sSub>
                    <m:sSup>
                      <m:sSupPr>
                        <m:ctrlPr>
                          <a:rPr lang="en-US" sz="2800" b="0" i="1" smtClean="0">
                            <a:latin typeface="Cambria Math" panose="02040503050406030204" pitchFamily="18" charset="0"/>
                            <a:ea typeface="Cambria Math" panose="02040503050406030204" pitchFamily="18" charset="0"/>
                          </a:rPr>
                        </m:ctrlPr>
                      </m:sSupPr>
                      <m:e>
                        <m:r>
                          <a:rPr lang="en-US" sz="2800" b="0" i="1" smtClean="0">
                            <a:latin typeface="Cambria Math" panose="02040503050406030204" pitchFamily="18" charset="0"/>
                            <a:ea typeface="Cambria Math" panose="02040503050406030204" pitchFamily="18" charset="0"/>
                          </a:rPr>
                          <m:t>𝑒</m:t>
                        </m:r>
                      </m:e>
                      <m:sup>
                        <m:r>
                          <a:rPr lang="en-US" sz="2800" b="0" i="1" smtClean="0">
                            <a:latin typeface="Cambria Math" panose="02040503050406030204" pitchFamily="18" charset="0"/>
                            <a:ea typeface="Cambria Math" panose="02040503050406030204" pitchFamily="18" charset="0"/>
                          </a:rPr>
                          <m:t>𝛽</m:t>
                        </m:r>
                        <m:r>
                          <a:rPr lang="en-US" sz="2800" b="0" i="1" smtClean="0">
                            <a:latin typeface="Cambria Math" panose="02040503050406030204" pitchFamily="18" charset="0"/>
                            <a:ea typeface="Cambria Math" panose="02040503050406030204" pitchFamily="18" charset="0"/>
                          </a:rPr>
                          <m:t>𝑡</m:t>
                        </m:r>
                      </m:sup>
                    </m:sSup>
                  </m:oMath>
                </a14:m>
                <a:r>
                  <a:rPr lang="en-US" sz="2800" dirty="0">
                    <a:latin typeface="Times New Roman" panose="02020603050405020304" pitchFamily="18" charset="0"/>
                    <a:cs typeface="Times New Roman" panose="02020603050405020304" pitchFamily="18" charset="0"/>
                  </a:rPr>
                  <a:t> + A</a:t>
                </a:r>
              </a:p>
            </p:txBody>
          </p:sp>
        </mc:Choice>
        <mc:Fallback xmlns="">
          <p:sp>
            <p:nvSpPr>
              <p:cNvPr id="5" name="TextBox 4">
                <a:extLst>
                  <a:ext uri="{FF2B5EF4-FFF2-40B4-BE49-F238E27FC236}">
                    <a16:creationId xmlns:a16="http://schemas.microsoft.com/office/drawing/2014/main" id="{8D901E42-CC8B-AA1B-6B96-47C20B1FC7AE}"/>
                  </a:ext>
                </a:extLst>
              </p:cNvPr>
              <p:cNvSpPr txBox="1">
                <a:spLocks noRot="1" noChangeAspect="1" noMove="1" noResize="1" noEditPoints="1" noAdjustHandles="1" noChangeArrowheads="1" noChangeShapeType="1" noTextEdit="1"/>
              </p:cNvSpPr>
              <p:nvPr/>
            </p:nvSpPr>
            <p:spPr>
              <a:xfrm>
                <a:off x="838200" y="1689568"/>
                <a:ext cx="3036376" cy="451086"/>
              </a:xfrm>
              <a:prstGeom prst="rect">
                <a:avLst/>
              </a:prstGeom>
              <a:blipFill>
                <a:blip r:embed="rId3"/>
                <a:stretch>
                  <a:fillRect l="-4167" t="-16216" b="-48649"/>
                </a:stretch>
              </a:blipFill>
            </p:spPr>
            <p:txBody>
              <a:bodyPr/>
              <a:lstStyle/>
              <a:p>
                <a:r>
                  <a:rPr lang="en-US">
                    <a:noFill/>
                  </a:rPr>
                  <a:t> </a:t>
                </a:r>
              </a:p>
            </p:txBody>
          </p:sp>
        </mc:Fallback>
      </mc:AlternateContent>
      <p:sp>
        <p:nvSpPr>
          <p:cNvPr id="8" name="Rectangle 7">
            <a:extLst>
              <a:ext uri="{FF2B5EF4-FFF2-40B4-BE49-F238E27FC236}">
                <a16:creationId xmlns:a16="http://schemas.microsoft.com/office/drawing/2014/main" id="{2799BE7C-725B-E1DC-D483-8F664630BCB9}"/>
              </a:ext>
            </a:extLst>
          </p:cNvPr>
          <p:cNvSpPr/>
          <p:nvPr/>
        </p:nvSpPr>
        <p:spPr>
          <a:xfrm>
            <a:off x="728420" y="1689568"/>
            <a:ext cx="2867187" cy="666174"/>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33144646-F092-6EB2-AEA8-87EB10F2301E}"/>
              </a:ext>
            </a:extLst>
          </p:cNvPr>
          <p:cNvSpPr txBox="1">
            <a:spLocks/>
          </p:cNvSpPr>
          <p:nvPr/>
        </p:nvSpPr>
        <p:spPr>
          <a:xfrm>
            <a:off x="6354306" y="1619322"/>
            <a:ext cx="4850490" cy="95157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CA" sz="2000" dirty="0">
                <a:latin typeface="Times New Roman" panose="02020603050405020304" pitchFamily="18" charset="0"/>
                <a:cs typeface="Times New Roman" panose="02020603050405020304" pitchFamily="18" charset="0"/>
              </a:rPr>
              <a:t>Exponential model to explain the exponential increment of mortality with age</a:t>
            </a:r>
          </a:p>
          <a:p>
            <a:pPr algn="r"/>
            <a:endParaRPr lang="en-CA" sz="2000" dirty="0">
              <a:latin typeface="Times New Roman" panose="02020603050405020304" pitchFamily="18" charset="0"/>
              <a:cs typeface="Times New Roman" panose="02020603050405020304" pitchFamily="18" charset="0"/>
            </a:endParaRPr>
          </a:p>
        </p:txBody>
      </p:sp>
      <p:sp>
        <p:nvSpPr>
          <p:cNvPr id="12" name="Title 1">
            <a:extLst>
              <a:ext uri="{FF2B5EF4-FFF2-40B4-BE49-F238E27FC236}">
                <a16:creationId xmlns:a16="http://schemas.microsoft.com/office/drawing/2014/main" id="{0318BE3D-CC08-D90A-C63A-F6FC886D3BDE}"/>
              </a:ext>
            </a:extLst>
          </p:cNvPr>
          <p:cNvSpPr txBox="1">
            <a:spLocks/>
          </p:cNvSpPr>
          <p:nvPr/>
        </p:nvSpPr>
        <p:spPr>
          <a:xfrm>
            <a:off x="588935" y="2589355"/>
            <a:ext cx="3146156" cy="95157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n-CA" sz="2000" dirty="0">
                <a:latin typeface="Times New Roman" panose="02020603050405020304" pitchFamily="18" charset="0"/>
                <a:cs typeface="Times New Roman" panose="02020603050405020304" pitchFamily="18" charset="0"/>
              </a:rPr>
              <a:t>Sum of age dependent term and age independent term</a:t>
            </a:r>
          </a:p>
          <a:p>
            <a:pPr algn="r"/>
            <a:endParaRPr lang="en-CA" sz="2000" dirty="0">
              <a:latin typeface="Times New Roman" panose="02020603050405020304" pitchFamily="18" charset="0"/>
              <a:cs typeface="Times New Roman" panose="02020603050405020304" pitchFamily="18" charset="0"/>
            </a:endParaRPr>
          </a:p>
        </p:txBody>
      </p:sp>
      <p:sp>
        <p:nvSpPr>
          <p:cNvPr id="16" name="Title 1">
            <a:extLst>
              <a:ext uri="{FF2B5EF4-FFF2-40B4-BE49-F238E27FC236}">
                <a16:creationId xmlns:a16="http://schemas.microsoft.com/office/drawing/2014/main" id="{96228BA2-76CD-B276-E4F3-8BA65C7DF6EF}"/>
              </a:ext>
            </a:extLst>
          </p:cNvPr>
          <p:cNvSpPr txBox="1">
            <a:spLocks/>
          </p:cNvSpPr>
          <p:nvPr/>
        </p:nvSpPr>
        <p:spPr>
          <a:xfrm>
            <a:off x="728420" y="3945940"/>
            <a:ext cx="3146156" cy="95157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endParaRPr lang="en-CA"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138150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1">
            <a:extLst>
              <a:ext uri="{FF2B5EF4-FFF2-40B4-BE49-F238E27FC236}">
                <a16:creationId xmlns:a16="http://schemas.microsoft.com/office/drawing/2014/main" id="{EAC65B71-AE39-20CA-01ED-D96C9FB66864}"/>
              </a:ext>
            </a:extLst>
          </p:cNvPr>
          <p:cNvSpPr txBox="1">
            <a:spLocks/>
          </p:cNvSpPr>
          <p:nvPr/>
        </p:nvSpPr>
        <p:spPr>
          <a:xfrm>
            <a:off x="685315" y="439311"/>
            <a:ext cx="10821365" cy="72419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50000"/>
              </a:lnSpc>
            </a:pPr>
            <a:r>
              <a:rPr lang="en-US" sz="5000" dirty="0">
                <a:latin typeface="Times New Roman" panose="02020603050405020304" pitchFamily="18" charset="0"/>
                <a:cs typeface="Times New Roman" panose="02020603050405020304" pitchFamily="18" charset="0"/>
              </a:rPr>
              <a:t>Number of Repaired and Damage Nodes</a:t>
            </a:r>
            <a:endParaRPr lang="en-CA" sz="5000" dirty="0">
              <a:latin typeface="Times New Roman" panose="02020603050405020304" pitchFamily="18" charset="0"/>
              <a:cs typeface="Times New Roman" panose="02020603050405020304" pitchFamily="18" charset="0"/>
            </a:endParaRPr>
          </a:p>
        </p:txBody>
      </p:sp>
      <p:sp>
        <p:nvSpPr>
          <p:cNvPr id="28" name="Title 1">
            <a:extLst>
              <a:ext uri="{FF2B5EF4-FFF2-40B4-BE49-F238E27FC236}">
                <a16:creationId xmlns:a16="http://schemas.microsoft.com/office/drawing/2014/main" id="{7964D895-19AC-F187-F83C-BFCCBC679D09}"/>
              </a:ext>
            </a:extLst>
          </p:cNvPr>
          <p:cNvSpPr txBox="1">
            <a:spLocks/>
          </p:cNvSpPr>
          <p:nvPr/>
        </p:nvSpPr>
        <p:spPr>
          <a:xfrm>
            <a:off x="7558117" y="6384022"/>
            <a:ext cx="4314568" cy="262011"/>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CA" sz="1400" dirty="0">
                <a:latin typeface="Times New Roman" panose="02020603050405020304" pitchFamily="18" charset="0"/>
                <a:cs typeface="Times New Roman" panose="02020603050405020304" pitchFamily="18" charset="0"/>
              </a:rPr>
              <a:t>Slide XXX</a:t>
            </a:r>
          </a:p>
          <a:p>
            <a:pPr algn="r"/>
            <a:endParaRPr lang="en-CA" sz="1400" dirty="0">
              <a:latin typeface="Times New Roman" panose="02020603050405020304" pitchFamily="18" charset="0"/>
              <a:cs typeface="Times New Roman" panose="02020603050405020304" pitchFamily="18" charset="0"/>
            </a:endParaRPr>
          </a:p>
        </p:txBody>
      </p:sp>
      <p:pic>
        <p:nvPicPr>
          <p:cNvPr id="5" name="Picture 4" descr="A diagram of a graph&#10;&#10;Description automatically generated with medium confidence">
            <a:extLst>
              <a:ext uri="{FF2B5EF4-FFF2-40B4-BE49-F238E27FC236}">
                <a16:creationId xmlns:a16="http://schemas.microsoft.com/office/drawing/2014/main" id="{DD6AA2CE-BDCF-5DA2-322B-9FD3568B1D15}"/>
              </a:ext>
            </a:extLst>
          </p:cNvPr>
          <p:cNvPicPr>
            <a:picLocks noChangeAspect="1"/>
          </p:cNvPicPr>
          <p:nvPr/>
        </p:nvPicPr>
        <p:blipFill rotWithShape="1">
          <a:blip r:embed="rId2"/>
          <a:srcRect l="58913" t="6327" r="2934" b="21117"/>
          <a:stretch/>
        </p:blipFill>
        <p:spPr>
          <a:xfrm>
            <a:off x="1297416" y="1571037"/>
            <a:ext cx="3630843" cy="3715925"/>
          </a:xfrm>
          <a:prstGeom prst="rect">
            <a:avLst/>
          </a:prstGeom>
        </p:spPr>
      </p:pic>
      <p:sp>
        <p:nvSpPr>
          <p:cNvPr id="4" name="Title 1">
            <a:extLst>
              <a:ext uri="{FF2B5EF4-FFF2-40B4-BE49-F238E27FC236}">
                <a16:creationId xmlns:a16="http://schemas.microsoft.com/office/drawing/2014/main" id="{78B01519-3E80-02E5-4443-56CDF21B1581}"/>
              </a:ext>
            </a:extLst>
          </p:cNvPr>
          <p:cNvSpPr txBox="1">
            <a:spLocks/>
          </p:cNvSpPr>
          <p:nvPr/>
        </p:nvSpPr>
        <p:spPr>
          <a:xfrm>
            <a:off x="534844" y="5150644"/>
            <a:ext cx="5854381" cy="146957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lnSpc>
                <a:spcPct val="150000"/>
              </a:lnSpc>
            </a:pPr>
            <a:r>
              <a:rPr lang="en-US" sz="2000" dirty="0">
                <a:latin typeface="Times New Roman" panose="02020603050405020304" pitchFamily="18" charset="0"/>
                <a:cs typeface="Times New Roman" panose="02020603050405020304" pitchFamily="18" charset="0"/>
              </a:rPr>
              <a:t>This is the behavior of the repair and damage rates that we need to obtain the desired behavior for the model. </a:t>
            </a:r>
            <a:endParaRPr lang="en-CA" sz="2000" dirty="0">
              <a:latin typeface="Times New Roman" panose="02020603050405020304" pitchFamily="18" charset="0"/>
              <a:cs typeface="Times New Roman" panose="02020603050405020304" pitchFamily="18" charset="0"/>
            </a:endParaRPr>
          </a:p>
        </p:txBody>
      </p:sp>
      <p:pic>
        <p:nvPicPr>
          <p:cNvPr id="7" name="Picture 6" descr="A graph showing a red line and a green line&#10;&#10;Description automatically generated">
            <a:extLst>
              <a:ext uri="{FF2B5EF4-FFF2-40B4-BE49-F238E27FC236}">
                <a16:creationId xmlns:a16="http://schemas.microsoft.com/office/drawing/2014/main" id="{23C59B40-01FE-10AE-16D1-F489C6C570B1}"/>
              </a:ext>
            </a:extLst>
          </p:cNvPr>
          <p:cNvPicPr>
            <a:picLocks noChangeAspect="1"/>
          </p:cNvPicPr>
          <p:nvPr/>
        </p:nvPicPr>
        <p:blipFill rotWithShape="1">
          <a:blip r:embed="rId3"/>
          <a:srcRect l="2713" t="5553" r="8525"/>
          <a:stretch/>
        </p:blipFill>
        <p:spPr>
          <a:xfrm>
            <a:off x="6850352" y="1571037"/>
            <a:ext cx="4656328" cy="3715925"/>
          </a:xfrm>
          <a:prstGeom prst="rect">
            <a:avLst/>
          </a:prstGeom>
        </p:spPr>
      </p:pic>
    </p:spTree>
    <p:extLst>
      <p:ext uri="{BB962C8B-B14F-4D97-AF65-F5344CB8AC3E}">
        <p14:creationId xmlns:p14="http://schemas.microsoft.com/office/powerpoint/2010/main" val="28070296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1">
            <a:extLst>
              <a:ext uri="{FF2B5EF4-FFF2-40B4-BE49-F238E27FC236}">
                <a16:creationId xmlns:a16="http://schemas.microsoft.com/office/drawing/2014/main" id="{EAC65B71-AE39-20CA-01ED-D96C9FB66864}"/>
              </a:ext>
            </a:extLst>
          </p:cNvPr>
          <p:cNvSpPr txBox="1">
            <a:spLocks/>
          </p:cNvSpPr>
          <p:nvPr/>
        </p:nvSpPr>
        <p:spPr>
          <a:xfrm>
            <a:off x="685315" y="439311"/>
            <a:ext cx="10821365" cy="72419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50000"/>
              </a:lnSpc>
            </a:pPr>
            <a:r>
              <a:rPr lang="en-US" sz="5000" dirty="0">
                <a:latin typeface="Times New Roman" panose="02020603050405020304" pitchFamily="18" charset="0"/>
                <a:cs typeface="Times New Roman" panose="02020603050405020304" pitchFamily="18" charset="0"/>
              </a:rPr>
              <a:t>Number of Repaired and Damage Nodes</a:t>
            </a:r>
            <a:endParaRPr lang="en-CA" sz="5000" dirty="0">
              <a:latin typeface="Times New Roman" panose="02020603050405020304" pitchFamily="18" charset="0"/>
              <a:cs typeface="Times New Roman" panose="02020603050405020304" pitchFamily="18" charset="0"/>
            </a:endParaRPr>
          </a:p>
        </p:txBody>
      </p:sp>
      <p:sp>
        <p:nvSpPr>
          <p:cNvPr id="28" name="Title 1">
            <a:extLst>
              <a:ext uri="{FF2B5EF4-FFF2-40B4-BE49-F238E27FC236}">
                <a16:creationId xmlns:a16="http://schemas.microsoft.com/office/drawing/2014/main" id="{7964D895-19AC-F187-F83C-BFCCBC679D09}"/>
              </a:ext>
            </a:extLst>
          </p:cNvPr>
          <p:cNvSpPr txBox="1">
            <a:spLocks/>
          </p:cNvSpPr>
          <p:nvPr/>
        </p:nvSpPr>
        <p:spPr>
          <a:xfrm>
            <a:off x="7558117" y="6384022"/>
            <a:ext cx="4314568" cy="262011"/>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CA" sz="1400" dirty="0">
                <a:latin typeface="Times New Roman" panose="02020603050405020304" pitchFamily="18" charset="0"/>
                <a:cs typeface="Times New Roman" panose="02020603050405020304" pitchFamily="18" charset="0"/>
              </a:rPr>
              <a:t>Slide XXX</a:t>
            </a:r>
          </a:p>
          <a:p>
            <a:pPr algn="r"/>
            <a:endParaRPr lang="en-CA" sz="1400" dirty="0">
              <a:latin typeface="Times New Roman" panose="02020603050405020304" pitchFamily="18" charset="0"/>
              <a:cs typeface="Times New Roman" panose="02020603050405020304" pitchFamily="18" charset="0"/>
            </a:endParaRPr>
          </a:p>
        </p:txBody>
      </p:sp>
      <p:sp>
        <p:nvSpPr>
          <p:cNvPr id="4" name="Title 1">
            <a:extLst>
              <a:ext uri="{FF2B5EF4-FFF2-40B4-BE49-F238E27FC236}">
                <a16:creationId xmlns:a16="http://schemas.microsoft.com/office/drawing/2014/main" id="{78B01519-3E80-02E5-4443-56CDF21B1581}"/>
              </a:ext>
            </a:extLst>
          </p:cNvPr>
          <p:cNvSpPr txBox="1">
            <a:spLocks/>
          </p:cNvSpPr>
          <p:nvPr/>
        </p:nvSpPr>
        <p:spPr>
          <a:xfrm>
            <a:off x="500120" y="5340610"/>
            <a:ext cx="5854381" cy="146957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lnSpc>
                <a:spcPct val="150000"/>
              </a:lnSpc>
            </a:pPr>
            <a:r>
              <a:rPr lang="en-US" sz="2000" dirty="0">
                <a:latin typeface="Times New Roman" panose="02020603050405020304" pitchFamily="18" charset="0"/>
                <a:cs typeface="Times New Roman" panose="02020603050405020304" pitchFamily="18" charset="0"/>
              </a:rPr>
              <a:t>This is the behavior of the repair and damage rates that we need to obtain the desired behavior for the model. </a:t>
            </a:r>
            <a:endParaRPr lang="en-CA" sz="2000" dirty="0">
              <a:latin typeface="Times New Roman" panose="02020603050405020304" pitchFamily="18" charset="0"/>
              <a:cs typeface="Times New Roman" panose="02020603050405020304" pitchFamily="18" charset="0"/>
            </a:endParaRPr>
          </a:p>
        </p:txBody>
      </p:sp>
      <p:pic>
        <p:nvPicPr>
          <p:cNvPr id="2" name="Picture 1" descr="A math equations on a white background&#10;&#10;Description automatically generated">
            <a:extLst>
              <a:ext uri="{FF2B5EF4-FFF2-40B4-BE49-F238E27FC236}">
                <a16:creationId xmlns:a16="http://schemas.microsoft.com/office/drawing/2014/main" id="{76F0BDE8-F115-4E18-2E73-BC2685D800E8}"/>
              </a:ext>
            </a:extLst>
          </p:cNvPr>
          <p:cNvPicPr>
            <a:picLocks noChangeAspect="1"/>
          </p:cNvPicPr>
          <p:nvPr/>
        </p:nvPicPr>
        <p:blipFill rotWithShape="1">
          <a:blip r:embed="rId2"/>
          <a:srcRect l="35560" t="10473" r="38805" b="71453"/>
          <a:stretch/>
        </p:blipFill>
        <p:spPr>
          <a:xfrm>
            <a:off x="7830168" y="1960183"/>
            <a:ext cx="1996943" cy="594772"/>
          </a:xfrm>
          <a:prstGeom prst="rect">
            <a:avLst/>
          </a:prstGeom>
        </p:spPr>
      </p:pic>
      <p:pic>
        <p:nvPicPr>
          <p:cNvPr id="8" name="Picture 7" descr="A graph showing a red line and a green line&#10;&#10;Description automatically generated">
            <a:extLst>
              <a:ext uri="{FF2B5EF4-FFF2-40B4-BE49-F238E27FC236}">
                <a16:creationId xmlns:a16="http://schemas.microsoft.com/office/drawing/2014/main" id="{4C228B8B-FA9D-28ED-1175-50392107E796}"/>
              </a:ext>
            </a:extLst>
          </p:cNvPr>
          <p:cNvPicPr>
            <a:picLocks noChangeAspect="1"/>
          </p:cNvPicPr>
          <p:nvPr/>
        </p:nvPicPr>
        <p:blipFill rotWithShape="1">
          <a:blip r:embed="rId3"/>
          <a:srcRect l="2713" t="5553" r="8525"/>
          <a:stretch/>
        </p:blipFill>
        <p:spPr>
          <a:xfrm>
            <a:off x="602362" y="1401723"/>
            <a:ext cx="5402969" cy="4311773"/>
          </a:xfrm>
          <a:prstGeom prst="rect">
            <a:avLst/>
          </a:prstGeom>
        </p:spPr>
      </p:pic>
      <p:pic>
        <p:nvPicPr>
          <p:cNvPr id="9" name="Picture 8" descr="A math equations on a white background&#10;&#10;Description automatically generated">
            <a:extLst>
              <a:ext uri="{FF2B5EF4-FFF2-40B4-BE49-F238E27FC236}">
                <a16:creationId xmlns:a16="http://schemas.microsoft.com/office/drawing/2014/main" id="{D9E927D7-FE81-C104-13B0-791C81E1D526}"/>
              </a:ext>
            </a:extLst>
          </p:cNvPr>
          <p:cNvPicPr>
            <a:picLocks noChangeAspect="1"/>
          </p:cNvPicPr>
          <p:nvPr/>
        </p:nvPicPr>
        <p:blipFill rotWithShape="1">
          <a:blip r:embed="rId2"/>
          <a:srcRect l="72374" t="9192" b="71995"/>
          <a:stretch/>
        </p:blipFill>
        <p:spPr>
          <a:xfrm>
            <a:off x="7863404" y="2938908"/>
            <a:ext cx="1851997" cy="532786"/>
          </a:xfrm>
          <a:prstGeom prst="rect">
            <a:avLst/>
          </a:prstGeom>
        </p:spPr>
      </p:pic>
      <p:pic>
        <p:nvPicPr>
          <p:cNvPr id="10" name="Picture 9" descr="A black text on a white background&#10;&#10;Description automatically generated">
            <a:extLst>
              <a:ext uri="{FF2B5EF4-FFF2-40B4-BE49-F238E27FC236}">
                <a16:creationId xmlns:a16="http://schemas.microsoft.com/office/drawing/2014/main" id="{19F9D3F3-2360-4B7E-DA81-B7CB2FDF5E1B}"/>
              </a:ext>
            </a:extLst>
          </p:cNvPr>
          <p:cNvPicPr>
            <a:picLocks noChangeAspect="1"/>
          </p:cNvPicPr>
          <p:nvPr/>
        </p:nvPicPr>
        <p:blipFill rotWithShape="1">
          <a:blip r:embed="rId4"/>
          <a:srcRect l="54356" r="28344"/>
          <a:stretch/>
        </p:blipFill>
        <p:spPr>
          <a:xfrm>
            <a:off x="6543554" y="1895473"/>
            <a:ext cx="823476" cy="724191"/>
          </a:xfrm>
          <a:prstGeom prst="rect">
            <a:avLst/>
          </a:prstGeom>
        </p:spPr>
      </p:pic>
      <p:pic>
        <p:nvPicPr>
          <p:cNvPr id="11" name="Picture 10" descr="A black text on a white background&#10;&#10;Description automatically generated">
            <a:extLst>
              <a:ext uri="{FF2B5EF4-FFF2-40B4-BE49-F238E27FC236}">
                <a16:creationId xmlns:a16="http://schemas.microsoft.com/office/drawing/2014/main" id="{B7711C63-113C-786C-193A-9513EE2530AB}"/>
              </a:ext>
            </a:extLst>
          </p:cNvPr>
          <p:cNvPicPr>
            <a:picLocks noChangeAspect="1"/>
          </p:cNvPicPr>
          <p:nvPr/>
        </p:nvPicPr>
        <p:blipFill rotWithShape="1">
          <a:blip r:embed="rId4"/>
          <a:srcRect l="84840"/>
          <a:stretch/>
        </p:blipFill>
        <p:spPr>
          <a:xfrm>
            <a:off x="6543554" y="2809995"/>
            <a:ext cx="719456" cy="722028"/>
          </a:xfrm>
          <a:prstGeom prst="rect">
            <a:avLst/>
          </a:prstGeom>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B4C7FFC7-4962-3E42-81D2-B30841F618C2}"/>
                  </a:ext>
                </a:extLst>
              </p:cNvPr>
              <p:cNvSpPr txBox="1"/>
              <p:nvPr/>
            </p:nvSpPr>
            <p:spPr>
              <a:xfrm>
                <a:off x="7413328" y="2072902"/>
                <a:ext cx="29815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m:t>
                      </m:r>
                    </m:oMath>
                  </m:oMathPara>
                </a14:m>
                <a:endParaRPr lang="en-CO" sz="2400" dirty="0"/>
              </a:p>
            </p:txBody>
          </p:sp>
        </mc:Choice>
        <mc:Fallback xmlns="">
          <p:sp>
            <p:nvSpPr>
              <p:cNvPr id="13" name="TextBox 12">
                <a:extLst>
                  <a:ext uri="{FF2B5EF4-FFF2-40B4-BE49-F238E27FC236}">
                    <a16:creationId xmlns:a16="http://schemas.microsoft.com/office/drawing/2014/main" id="{B4C7FFC7-4962-3E42-81D2-B30841F618C2}"/>
                  </a:ext>
                </a:extLst>
              </p:cNvPr>
              <p:cNvSpPr txBox="1">
                <a:spLocks noRot="1" noChangeAspect="1" noMove="1" noResize="1" noEditPoints="1" noAdjustHandles="1" noChangeArrowheads="1" noChangeShapeType="1" noTextEdit="1"/>
              </p:cNvSpPr>
              <p:nvPr/>
            </p:nvSpPr>
            <p:spPr>
              <a:xfrm>
                <a:off x="7413328" y="2072902"/>
                <a:ext cx="298159" cy="369332"/>
              </a:xfrm>
              <a:prstGeom prst="rect">
                <a:avLst/>
              </a:prstGeom>
              <a:blipFill>
                <a:blip r:embed="rId5"/>
                <a:stretch>
                  <a:fillRect l="-8000" r="-8000"/>
                </a:stretch>
              </a:blipFill>
            </p:spPr>
            <p:txBody>
              <a:bodyPr/>
              <a:lstStyle/>
              <a:p>
                <a:r>
                  <a:rPr lang="en-CO">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81FC2026-3112-EEE8-E665-0DAC7810777B}"/>
                  </a:ext>
                </a:extLst>
              </p:cNvPr>
              <p:cNvSpPr txBox="1"/>
              <p:nvPr/>
            </p:nvSpPr>
            <p:spPr>
              <a:xfrm>
                <a:off x="7424157" y="3020635"/>
                <a:ext cx="29815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m:t>
                      </m:r>
                    </m:oMath>
                  </m:oMathPara>
                </a14:m>
                <a:endParaRPr lang="en-CO" sz="2400" dirty="0"/>
              </a:p>
            </p:txBody>
          </p:sp>
        </mc:Choice>
        <mc:Fallback xmlns="">
          <p:sp>
            <p:nvSpPr>
              <p:cNvPr id="14" name="TextBox 13">
                <a:extLst>
                  <a:ext uri="{FF2B5EF4-FFF2-40B4-BE49-F238E27FC236}">
                    <a16:creationId xmlns:a16="http://schemas.microsoft.com/office/drawing/2014/main" id="{81FC2026-3112-EEE8-E665-0DAC7810777B}"/>
                  </a:ext>
                </a:extLst>
              </p:cNvPr>
              <p:cNvSpPr txBox="1">
                <a:spLocks noRot="1" noChangeAspect="1" noMove="1" noResize="1" noEditPoints="1" noAdjustHandles="1" noChangeArrowheads="1" noChangeShapeType="1" noTextEdit="1"/>
              </p:cNvSpPr>
              <p:nvPr/>
            </p:nvSpPr>
            <p:spPr>
              <a:xfrm>
                <a:off x="7424157" y="3020635"/>
                <a:ext cx="298159" cy="369332"/>
              </a:xfrm>
              <a:prstGeom prst="rect">
                <a:avLst/>
              </a:prstGeom>
              <a:blipFill>
                <a:blip r:embed="rId6"/>
                <a:stretch>
                  <a:fillRect l="-8000" r="-8000"/>
                </a:stretch>
              </a:blipFill>
            </p:spPr>
            <p:txBody>
              <a:bodyPr/>
              <a:lstStyle/>
              <a:p>
                <a:r>
                  <a:rPr lang="en-CO">
                    <a:noFill/>
                  </a:rPr>
                  <a:t> </a:t>
                </a:r>
              </a:p>
            </p:txBody>
          </p:sp>
        </mc:Fallback>
      </mc:AlternateContent>
      <p:sp>
        <p:nvSpPr>
          <p:cNvPr id="15" name="Title 1">
            <a:extLst>
              <a:ext uri="{FF2B5EF4-FFF2-40B4-BE49-F238E27FC236}">
                <a16:creationId xmlns:a16="http://schemas.microsoft.com/office/drawing/2014/main" id="{13218DAE-5451-7B93-54D0-ABA8D3AD9C0C}"/>
              </a:ext>
            </a:extLst>
          </p:cNvPr>
          <p:cNvSpPr txBox="1">
            <a:spLocks/>
          </p:cNvSpPr>
          <p:nvPr/>
        </p:nvSpPr>
        <p:spPr>
          <a:xfrm>
            <a:off x="9715401" y="1960183"/>
            <a:ext cx="1851998" cy="95157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2000" b="1" dirty="0">
                <a:solidFill>
                  <a:srgbClr val="FF0000"/>
                </a:solidFill>
                <a:latin typeface="Times New Roman" panose="02020603050405020304" pitchFamily="18" charset="0"/>
                <a:cs typeface="Times New Roman" panose="02020603050405020304" pitchFamily="18" charset="0"/>
              </a:rPr>
              <a:t>Damage rate function</a:t>
            </a:r>
            <a:endParaRPr lang="en-CA" sz="2000" b="1" dirty="0">
              <a:solidFill>
                <a:srgbClr val="FF0000"/>
              </a:solidFill>
              <a:latin typeface="Times New Roman" panose="02020603050405020304" pitchFamily="18" charset="0"/>
              <a:cs typeface="Times New Roman" panose="02020603050405020304" pitchFamily="18" charset="0"/>
            </a:endParaRPr>
          </a:p>
          <a:p>
            <a:pPr algn="r"/>
            <a:endParaRPr lang="en-CA" sz="2000" b="1" dirty="0">
              <a:solidFill>
                <a:srgbClr val="FF0000"/>
              </a:solidFill>
              <a:latin typeface="Times New Roman" panose="02020603050405020304" pitchFamily="18" charset="0"/>
              <a:cs typeface="Times New Roman" panose="02020603050405020304" pitchFamily="18" charset="0"/>
            </a:endParaRPr>
          </a:p>
        </p:txBody>
      </p:sp>
      <p:sp>
        <p:nvSpPr>
          <p:cNvPr id="16" name="Title 1">
            <a:extLst>
              <a:ext uri="{FF2B5EF4-FFF2-40B4-BE49-F238E27FC236}">
                <a16:creationId xmlns:a16="http://schemas.microsoft.com/office/drawing/2014/main" id="{AA1B16C1-B29E-80DB-0D44-4B1478B9D91A}"/>
              </a:ext>
            </a:extLst>
          </p:cNvPr>
          <p:cNvSpPr txBox="1">
            <a:spLocks/>
          </p:cNvSpPr>
          <p:nvPr/>
        </p:nvSpPr>
        <p:spPr>
          <a:xfrm>
            <a:off x="9737640" y="3020635"/>
            <a:ext cx="1851998" cy="95157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2000" b="1" dirty="0">
                <a:solidFill>
                  <a:srgbClr val="FF0000"/>
                </a:solidFill>
                <a:latin typeface="Times New Roman" panose="02020603050405020304" pitchFamily="18" charset="0"/>
                <a:cs typeface="Times New Roman" panose="02020603050405020304" pitchFamily="18" charset="0"/>
              </a:rPr>
              <a:t>Repair rate function</a:t>
            </a:r>
            <a:endParaRPr lang="en-CA" sz="2000" b="1" dirty="0">
              <a:solidFill>
                <a:srgbClr val="FF0000"/>
              </a:solidFill>
              <a:latin typeface="Times New Roman" panose="02020603050405020304" pitchFamily="18" charset="0"/>
              <a:cs typeface="Times New Roman" panose="02020603050405020304" pitchFamily="18" charset="0"/>
            </a:endParaRPr>
          </a:p>
          <a:p>
            <a:pPr algn="r"/>
            <a:endParaRPr lang="en-CA" sz="2000" b="1"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31905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1">
            <a:extLst>
              <a:ext uri="{FF2B5EF4-FFF2-40B4-BE49-F238E27FC236}">
                <a16:creationId xmlns:a16="http://schemas.microsoft.com/office/drawing/2014/main" id="{EAC65B71-AE39-20CA-01ED-D96C9FB66864}"/>
              </a:ext>
            </a:extLst>
          </p:cNvPr>
          <p:cNvSpPr txBox="1">
            <a:spLocks/>
          </p:cNvSpPr>
          <p:nvPr/>
        </p:nvSpPr>
        <p:spPr>
          <a:xfrm>
            <a:off x="685315" y="439311"/>
            <a:ext cx="10821365" cy="72419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50000"/>
              </a:lnSpc>
            </a:pPr>
            <a:r>
              <a:rPr lang="en-US" sz="5000" dirty="0">
                <a:latin typeface="Times New Roman" panose="02020603050405020304" pitchFamily="18" charset="0"/>
                <a:cs typeface="Times New Roman" panose="02020603050405020304" pitchFamily="18" charset="0"/>
              </a:rPr>
              <a:t>Guesses for the parameters</a:t>
            </a:r>
            <a:endParaRPr lang="en-CA" sz="5000" dirty="0">
              <a:latin typeface="Times New Roman" panose="02020603050405020304" pitchFamily="18" charset="0"/>
              <a:cs typeface="Times New Roman" panose="02020603050405020304" pitchFamily="18" charset="0"/>
            </a:endParaRPr>
          </a:p>
        </p:txBody>
      </p:sp>
      <p:sp>
        <p:nvSpPr>
          <p:cNvPr id="28" name="Title 1">
            <a:extLst>
              <a:ext uri="{FF2B5EF4-FFF2-40B4-BE49-F238E27FC236}">
                <a16:creationId xmlns:a16="http://schemas.microsoft.com/office/drawing/2014/main" id="{7964D895-19AC-F187-F83C-BFCCBC679D09}"/>
              </a:ext>
            </a:extLst>
          </p:cNvPr>
          <p:cNvSpPr txBox="1">
            <a:spLocks/>
          </p:cNvSpPr>
          <p:nvPr/>
        </p:nvSpPr>
        <p:spPr>
          <a:xfrm>
            <a:off x="7558117" y="6384022"/>
            <a:ext cx="4314568" cy="262011"/>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CA" sz="1400" dirty="0">
                <a:latin typeface="Times New Roman" panose="02020603050405020304" pitchFamily="18" charset="0"/>
                <a:cs typeface="Times New Roman" panose="02020603050405020304" pitchFamily="18" charset="0"/>
              </a:rPr>
              <a:t>Slide XXX</a:t>
            </a:r>
          </a:p>
          <a:p>
            <a:pPr algn="r"/>
            <a:endParaRPr lang="en-CA" sz="1400" dirty="0">
              <a:latin typeface="Times New Roman" panose="02020603050405020304" pitchFamily="18" charset="0"/>
              <a:cs typeface="Times New Roman" panose="02020603050405020304" pitchFamily="18" charset="0"/>
            </a:endParaRPr>
          </a:p>
        </p:txBody>
      </p:sp>
      <p:pic>
        <p:nvPicPr>
          <p:cNvPr id="2" name="Picture 1" descr="A math equations on a white background&#10;&#10;Description automatically generated">
            <a:extLst>
              <a:ext uri="{FF2B5EF4-FFF2-40B4-BE49-F238E27FC236}">
                <a16:creationId xmlns:a16="http://schemas.microsoft.com/office/drawing/2014/main" id="{76F0BDE8-F115-4E18-2E73-BC2685D800E8}"/>
              </a:ext>
            </a:extLst>
          </p:cNvPr>
          <p:cNvPicPr>
            <a:picLocks noChangeAspect="1"/>
          </p:cNvPicPr>
          <p:nvPr/>
        </p:nvPicPr>
        <p:blipFill rotWithShape="1">
          <a:blip r:embed="rId2"/>
          <a:srcRect l="35560" t="10473" r="38805" b="71453"/>
          <a:stretch/>
        </p:blipFill>
        <p:spPr>
          <a:xfrm>
            <a:off x="2112275" y="2360714"/>
            <a:ext cx="1996943" cy="594772"/>
          </a:xfrm>
          <a:prstGeom prst="rect">
            <a:avLst/>
          </a:prstGeom>
        </p:spPr>
      </p:pic>
      <p:pic>
        <p:nvPicPr>
          <p:cNvPr id="9" name="Picture 8" descr="A math equations on a white background&#10;&#10;Description automatically generated">
            <a:extLst>
              <a:ext uri="{FF2B5EF4-FFF2-40B4-BE49-F238E27FC236}">
                <a16:creationId xmlns:a16="http://schemas.microsoft.com/office/drawing/2014/main" id="{D9E927D7-FE81-C104-13B0-791C81E1D526}"/>
              </a:ext>
            </a:extLst>
          </p:cNvPr>
          <p:cNvPicPr>
            <a:picLocks noChangeAspect="1"/>
          </p:cNvPicPr>
          <p:nvPr/>
        </p:nvPicPr>
        <p:blipFill rotWithShape="1">
          <a:blip r:embed="rId2"/>
          <a:srcRect l="72374" t="9192" b="71995"/>
          <a:stretch/>
        </p:blipFill>
        <p:spPr>
          <a:xfrm>
            <a:off x="2145511" y="3339439"/>
            <a:ext cx="1851997" cy="532786"/>
          </a:xfrm>
          <a:prstGeom prst="rect">
            <a:avLst/>
          </a:prstGeom>
        </p:spPr>
      </p:pic>
      <p:pic>
        <p:nvPicPr>
          <p:cNvPr id="10" name="Picture 9" descr="A black text on a white background&#10;&#10;Description automatically generated">
            <a:extLst>
              <a:ext uri="{FF2B5EF4-FFF2-40B4-BE49-F238E27FC236}">
                <a16:creationId xmlns:a16="http://schemas.microsoft.com/office/drawing/2014/main" id="{19F9D3F3-2360-4B7E-DA81-B7CB2FDF5E1B}"/>
              </a:ext>
            </a:extLst>
          </p:cNvPr>
          <p:cNvPicPr>
            <a:picLocks noChangeAspect="1"/>
          </p:cNvPicPr>
          <p:nvPr/>
        </p:nvPicPr>
        <p:blipFill rotWithShape="1">
          <a:blip r:embed="rId3"/>
          <a:srcRect l="54356" r="28344"/>
          <a:stretch/>
        </p:blipFill>
        <p:spPr>
          <a:xfrm>
            <a:off x="825661" y="2296004"/>
            <a:ext cx="823476" cy="724191"/>
          </a:xfrm>
          <a:prstGeom prst="rect">
            <a:avLst/>
          </a:prstGeom>
        </p:spPr>
      </p:pic>
      <p:pic>
        <p:nvPicPr>
          <p:cNvPr id="11" name="Picture 10" descr="A black text on a white background&#10;&#10;Description automatically generated">
            <a:extLst>
              <a:ext uri="{FF2B5EF4-FFF2-40B4-BE49-F238E27FC236}">
                <a16:creationId xmlns:a16="http://schemas.microsoft.com/office/drawing/2014/main" id="{B7711C63-113C-786C-193A-9513EE2530AB}"/>
              </a:ext>
            </a:extLst>
          </p:cNvPr>
          <p:cNvPicPr>
            <a:picLocks noChangeAspect="1"/>
          </p:cNvPicPr>
          <p:nvPr/>
        </p:nvPicPr>
        <p:blipFill rotWithShape="1">
          <a:blip r:embed="rId3"/>
          <a:srcRect l="84840"/>
          <a:stretch/>
        </p:blipFill>
        <p:spPr>
          <a:xfrm>
            <a:off x="825661" y="3210526"/>
            <a:ext cx="719456" cy="722028"/>
          </a:xfrm>
          <a:prstGeom prst="rect">
            <a:avLst/>
          </a:prstGeom>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B4C7FFC7-4962-3E42-81D2-B30841F618C2}"/>
                  </a:ext>
                </a:extLst>
              </p:cNvPr>
              <p:cNvSpPr txBox="1"/>
              <p:nvPr/>
            </p:nvSpPr>
            <p:spPr>
              <a:xfrm>
                <a:off x="1695435" y="2473433"/>
                <a:ext cx="29815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m:t>
                      </m:r>
                    </m:oMath>
                  </m:oMathPara>
                </a14:m>
                <a:endParaRPr lang="en-CO" sz="2400" dirty="0"/>
              </a:p>
            </p:txBody>
          </p:sp>
        </mc:Choice>
        <mc:Fallback xmlns="">
          <p:sp>
            <p:nvSpPr>
              <p:cNvPr id="13" name="TextBox 12">
                <a:extLst>
                  <a:ext uri="{FF2B5EF4-FFF2-40B4-BE49-F238E27FC236}">
                    <a16:creationId xmlns:a16="http://schemas.microsoft.com/office/drawing/2014/main" id="{B4C7FFC7-4962-3E42-81D2-B30841F618C2}"/>
                  </a:ext>
                </a:extLst>
              </p:cNvPr>
              <p:cNvSpPr txBox="1">
                <a:spLocks noRot="1" noChangeAspect="1" noMove="1" noResize="1" noEditPoints="1" noAdjustHandles="1" noChangeArrowheads="1" noChangeShapeType="1" noTextEdit="1"/>
              </p:cNvSpPr>
              <p:nvPr/>
            </p:nvSpPr>
            <p:spPr>
              <a:xfrm>
                <a:off x="1695435" y="2473433"/>
                <a:ext cx="298159" cy="369332"/>
              </a:xfrm>
              <a:prstGeom prst="rect">
                <a:avLst/>
              </a:prstGeom>
              <a:blipFill>
                <a:blip r:embed="rId4"/>
                <a:stretch>
                  <a:fillRect l="-8333" r="-12500"/>
                </a:stretch>
              </a:blipFill>
            </p:spPr>
            <p:txBody>
              <a:bodyPr/>
              <a:lstStyle/>
              <a:p>
                <a:r>
                  <a:rPr lang="en-CO">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81FC2026-3112-EEE8-E665-0DAC7810777B}"/>
                  </a:ext>
                </a:extLst>
              </p:cNvPr>
              <p:cNvSpPr txBox="1"/>
              <p:nvPr/>
            </p:nvSpPr>
            <p:spPr>
              <a:xfrm>
                <a:off x="1706264" y="3421166"/>
                <a:ext cx="29815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m:t>
                      </m:r>
                    </m:oMath>
                  </m:oMathPara>
                </a14:m>
                <a:endParaRPr lang="en-CO" sz="2400" dirty="0"/>
              </a:p>
            </p:txBody>
          </p:sp>
        </mc:Choice>
        <mc:Fallback xmlns="">
          <p:sp>
            <p:nvSpPr>
              <p:cNvPr id="14" name="TextBox 13">
                <a:extLst>
                  <a:ext uri="{FF2B5EF4-FFF2-40B4-BE49-F238E27FC236}">
                    <a16:creationId xmlns:a16="http://schemas.microsoft.com/office/drawing/2014/main" id="{81FC2026-3112-EEE8-E665-0DAC7810777B}"/>
                  </a:ext>
                </a:extLst>
              </p:cNvPr>
              <p:cNvSpPr txBox="1">
                <a:spLocks noRot="1" noChangeAspect="1" noMove="1" noResize="1" noEditPoints="1" noAdjustHandles="1" noChangeArrowheads="1" noChangeShapeType="1" noTextEdit="1"/>
              </p:cNvSpPr>
              <p:nvPr/>
            </p:nvSpPr>
            <p:spPr>
              <a:xfrm>
                <a:off x="1706264" y="3421166"/>
                <a:ext cx="298159" cy="369332"/>
              </a:xfrm>
              <a:prstGeom prst="rect">
                <a:avLst/>
              </a:prstGeom>
              <a:blipFill>
                <a:blip r:embed="rId4"/>
                <a:stretch>
                  <a:fillRect l="-8333" r="-12500"/>
                </a:stretch>
              </a:blipFill>
            </p:spPr>
            <p:txBody>
              <a:bodyPr/>
              <a:lstStyle/>
              <a:p>
                <a:r>
                  <a:rPr lang="en-CO">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47670FB8-A33D-01DC-690F-5B262121C230}"/>
                  </a:ext>
                </a:extLst>
              </p:cNvPr>
              <p:cNvSpPr txBox="1"/>
              <p:nvPr/>
            </p:nvSpPr>
            <p:spPr>
              <a:xfrm>
                <a:off x="4305064" y="2473433"/>
                <a:ext cx="55515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CO"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0</m:t>
                      </m:r>
                    </m:oMath>
                  </m:oMathPara>
                </a14:m>
                <a:endParaRPr lang="en-CO" sz="2400" dirty="0"/>
              </a:p>
            </p:txBody>
          </p:sp>
        </mc:Choice>
        <mc:Fallback xmlns="">
          <p:sp>
            <p:nvSpPr>
              <p:cNvPr id="3" name="TextBox 2">
                <a:extLst>
                  <a:ext uri="{FF2B5EF4-FFF2-40B4-BE49-F238E27FC236}">
                    <a16:creationId xmlns:a16="http://schemas.microsoft.com/office/drawing/2014/main" id="{47670FB8-A33D-01DC-690F-5B262121C230}"/>
                  </a:ext>
                </a:extLst>
              </p:cNvPr>
              <p:cNvSpPr txBox="1">
                <a:spLocks noRot="1" noChangeAspect="1" noMove="1" noResize="1" noEditPoints="1" noAdjustHandles="1" noChangeArrowheads="1" noChangeShapeType="1" noTextEdit="1"/>
              </p:cNvSpPr>
              <p:nvPr/>
            </p:nvSpPr>
            <p:spPr>
              <a:xfrm>
                <a:off x="4305064" y="2473433"/>
                <a:ext cx="555152" cy="369332"/>
              </a:xfrm>
              <a:prstGeom prst="rect">
                <a:avLst/>
              </a:prstGeom>
              <a:blipFill>
                <a:blip r:embed="rId5"/>
                <a:stretch>
                  <a:fillRect l="-11111" r="-11111" b="-13333"/>
                </a:stretch>
              </a:blipFill>
            </p:spPr>
            <p:txBody>
              <a:bodyPr/>
              <a:lstStyle/>
              <a:p>
                <a:r>
                  <a:rPr lang="en-CO">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EB5D7D00-93B9-53DC-20E1-34EF300C49CD}"/>
                  </a:ext>
                </a:extLst>
              </p:cNvPr>
              <p:cNvSpPr txBox="1"/>
              <p:nvPr/>
            </p:nvSpPr>
            <p:spPr>
              <a:xfrm>
                <a:off x="4327062" y="3421166"/>
                <a:ext cx="55515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CO"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0</m:t>
                      </m:r>
                    </m:oMath>
                  </m:oMathPara>
                </a14:m>
                <a:endParaRPr lang="en-CO" sz="2400" dirty="0"/>
              </a:p>
            </p:txBody>
          </p:sp>
        </mc:Choice>
        <mc:Fallback xmlns="">
          <p:sp>
            <p:nvSpPr>
              <p:cNvPr id="5" name="TextBox 4">
                <a:extLst>
                  <a:ext uri="{FF2B5EF4-FFF2-40B4-BE49-F238E27FC236}">
                    <a16:creationId xmlns:a16="http://schemas.microsoft.com/office/drawing/2014/main" id="{EB5D7D00-93B9-53DC-20E1-34EF300C49CD}"/>
                  </a:ext>
                </a:extLst>
              </p:cNvPr>
              <p:cNvSpPr txBox="1">
                <a:spLocks noRot="1" noChangeAspect="1" noMove="1" noResize="1" noEditPoints="1" noAdjustHandles="1" noChangeArrowheads="1" noChangeShapeType="1" noTextEdit="1"/>
              </p:cNvSpPr>
              <p:nvPr/>
            </p:nvSpPr>
            <p:spPr>
              <a:xfrm>
                <a:off x="4327062" y="3421166"/>
                <a:ext cx="555152" cy="369332"/>
              </a:xfrm>
              <a:prstGeom prst="rect">
                <a:avLst/>
              </a:prstGeom>
              <a:blipFill>
                <a:blip r:embed="rId6"/>
                <a:stretch>
                  <a:fillRect l="-11111" r="-11111" b="-10000"/>
                </a:stretch>
              </a:blipFill>
            </p:spPr>
            <p:txBody>
              <a:bodyPr/>
              <a:lstStyle/>
              <a:p>
                <a:r>
                  <a:rPr lang="en-CO">
                    <a:noFill/>
                  </a:rPr>
                  <a:t> </a:t>
                </a:r>
              </a:p>
            </p:txBody>
          </p:sp>
        </mc:Fallback>
      </mc:AlternateContent>
      <p:sp>
        <p:nvSpPr>
          <p:cNvPr id="6" name="Title 1">
            <a:extLst>
              <a:ext uri="{FF2B5EF4-FFF2-40B4-BE49-F238E27FC236}">
                <a16:creationId xmlns:a16="http://schemas.microsoft.com/office/drawing/2014/main" id="{71DCA872-E99C-93AE-261D-D2D076688C50}"/>
              </a:ext>
            </a:extLst>
          </p:cNvPr>
          <p:cNvSpPr txBox="1">
            <a:spLocks/>
          </p:cNvSpPr>
          <p:nvPr/>
        </p:nvSpPr>
        <p:spPr>
          <a:xfrm>
            <a:off x="685315" y="1266117"/>
            <a:ext cx="8690179" cy="95157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2400" b="1" dirty="0">
                <a:solidFill>
                  <a:srgbClr val="FF0000"/>
                </a:solidFill>
                <a:latin typeface="Times New Roman" panose="02020603050405020304" pitchFamily="18" charset="0"/>
                <a:cs typeface="Times New Roman" panose="02020603050405020304" pitchFamily="18" charset="0"/>
              </a:rPr>
              <a:t>1) Both the repair and damage rate must be positive for all times.</a:t>
            </a:r>
            <a:endParaRPr lang="en-CA" sz="2400" b="1" dirty="0">
              <a:solidFill>
                <a:srgbClr val="FF0000"/>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1BDFC4E-4DC6-176C-08CE-9B638FDB98F0}"/>
                  </a:ext>
                </a:extLst>
              </p:cNvPr>
              <p:cNvSpPr txBox="1"/>
              <p:nvPr/>
            </p:nvSpPr>
            <p:spPr>
              <a:xfrm>
                <a:off x="845919" y="4510955"/>
                <a:ext cx="1398396" cy="4616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000" b="1" i="1" smtClean="0">
                          <a:solidFill>
                            <a:srgbClr val="FF0000"/>
                          </a:solidFill>
                          <a:latin typeface="Cambria Math" panose="02040503050406030204" pitchFamily="18" charset="0"/>
                        </a:rPr>
                        <m:t>𝒂</m:t>
                      </m:r>
                      <m:r>
                        <a:rPr lang="en-US" sz="3000" b="1" i="1" smtClean="0">
                          <a:solidFill>
                            <a:srgbClr val="FF0000"/>
                          </a:solidFill>
                          <a:latin typeface="Cambria Math" panose="02040503050406030204" pitchFamily="18" charset="0"/>
                        </a:rPr>
                        <m:t> ≥</m:t>
                      </m:r>
                      <m:r>
                        <a:rPr lang="en-US" sz="3000" b="1" i="1" smtClean="0">
                          <a:solidFill>
                            <a:srgbClr val="FF0000"/>
                          </a:solidFill>
                          <a:latin typeface="Cambria Math" panose="02040503050406030204" pitchFamily="18" charset="0"/>
                          <a:ea typeface="Cambria Math" panose="02040503050406030204" pitchFamily="18" charset="0"/>
                        </a:rPr>
                        <m:t>𝟎</m:t>
                      </m:r>
                      <m:r>
                        <a:rPr lang="en-US" sz="3000" b="1" i="1" smtClean="0">
                          <a:solidFill>
                            <a:srgbClr val="FF0000"/>
                          </a:solidFill>
                          <a:latin typeface="Cambria Math" panose="02040503050406030204" pitchFamily="18" charset="0"/>
                          <a:ea typeface="Cambria Math" panose="02040503050406030204" pitchFamily="18" charset="0"/>
                        </a:rPr>
                        <m:t>   </m:t>
                      </m:r>
                    </m:oMath>
                  </m:oMathPara>
                </a14:m>
                <a:endParaRPr lang="en-CO" sz="3000" b="1" dirty="0">
                  <a:solidFill>
                    <a:srgbClr val="FF0000"/>
                  </a:solidFill>
                </a:endParaRPr>
              </a:p>
            </p:txBody>
          </p:sp>
        </mc:Choice>
        <mc:Fallback xmlns="">
          <p:sp>
            <p:nvSpPr>
              <p:cNvPr id="7" name="TextBox 6">
                <a:extLst>
                  <a:ext uri="{FF2B5EF4-FFF2-40B4-BE49-F238E27FC236}">
                    <a16:creationId xmlns:a16="http://schemas.microsoft.com/office/drawing/2014/main" id="{51BDFC4E-4DC6-176C-08CE-9B638FDB98F0}"/>
                  </a:ext>
                </a:extLst>
              </p:cNvPr>
              <p:cNvSpPr txBox="1">
                <a:spLocks noRot="1" noChangeAspect="1" noMove="1" noResize="1" noEditPoints="1" noAdjustHandles="1" noChangeArrowheads="1" noChangeShapeType="1" noTextEdit="1"/>
              </p:cNvSpPr>
              <p:nvPr/>
            </p:nvSpPr>
            <p:spPr>
              <a:xfrm>
                <a:off x="845919" y="4510955"/>
                <a:ext cx="1398396" cy="461665"/>
              </a:xfrm>
              <a:prstGeom prst="rect">
                <a:avLst/>
              </a:prstGeom>
              <a:blipFill>
                <a:blip r:embed="rId7"/>
                <a:stretch>
                  <a:fillRect l="-3604" t="-8108" r="-10811" b="-37838"/>
                </a:stretch>
              </a:blipFill>
            </p:spPr>
            <p:txBody>
              <a:bodyPr/>
              <a:lstStyle/>
              <a:p>
                <a:r>
                  <a:rPr lang="en-CO">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FBBE8337-0ACD-5872-42FC-3F06C86F12B7}"/>
                  </a:ext>
                </a:extLst>
              </p:cNvPr>
              <p:cNvSpPr txBox="1"/>
              <p:nvPr/>
            </p:nvSpPr>
            <p:spPr>
              <a:xfrm>
                <a:off x="793020" y="5689521"/>
                <a:ext cx="1451295" cy="4616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000" b="1" i="1" smtClean="0">
                          <a:solidFill>
                            <a:srgbClr val="FF0000"/>
                          </a:solidFill>
                          <a:latin typeface="Cambria Math" panose="02040503050406030204" pitchFamily="18" charset="0"/>
                        </a:rPr>
                        <m:t> </m:t>
                      </m:r>
                      <m:r>
                        <a:rPr lang="en-US" sz="3000" b="1" i="1" smtClean="0">
                          <a:solidFill>
                            <a:srgbClr val="FF0000"/>
                          </a:solidFill>
                          <a:latin typeface="Cambria Math" panose="02040503050406030204" pitchFamily="18" charset="0"/>
                        </a:rPr>
                        <m:t>𝒓</m:t>
                      </m:r>
                      <m:r>
                        <a:rPr lang="en-US" sz="3000" b="1" i="1" smtClean="0">
                          <a:solidFill>
                            <a:srgbClr val="FF0000"/>
                          </a:solidFill>
                          <a:latin typeface="Cambria Math" panose="02040503050406030204" pitchFamily="18" charset="0"/>
                        </a:rPr>
                        <m:t> ≥</m:t>
                      </m:r>
                      <m:r>
                        <a:rPr lang="en-US" sz="3000" b="1" i="1" smtClean="0">
                          <a:solidFill>
                            <a:srgbClr val="FF0000"/>
                          </a:solidFill>
                          <a:latin typeface="Cambria Math" panose="02040503050406030204" pitchFamily="18" charset="0"/>
                          <a:ea typeface="Cambria Math" panose="02040503050406030204" pitchFamily="18" charset="0"/>
                        </a:rPr>
                        <m:t>𝟎</m:t>
                      </m:r>
                      <m:r>
                        <a:rPr lang="en-US" sz="3000" b="1" i="1" smtClean="0">
                          <a:solidFill>
                            <a:srgbClr val="FF0000"/>
                          </a:solidFill>
                          <a:latin typeface="Cambria Math" panose="02040503050406030204" pitchFamily="18" charset="0"/>
                          <a:ea typeface="Cambria Math" panose="02040503050406030204" pitchFamily="18" charset="0"/>
                        </a:rPr>
                        <m:t>   </m:t>
                      </m:r>
                    </m:oMath>
                  </m:oMathPara>
                </a14:m>
                <a:endParaRPr lang="en-CO" sz="3000" b="1" dirty="0">
                  <a:solidFill>
                    <a:srgbClr val="FF0000"/>
                  </a:solidFill>
                </a:endParaRPr>
              </a:p>
            </p:txBody>
          </p:sp>
        </mc:Choice>
        <mc:Fallback xmlns="">
          <p:sp>
            <p:nvSpPr>
              <p:cNvPr id="12" name="TextBox 11">
                <a:extLst>
                  <a:ext uri="{FF2B5EF4-FFF2-40B4-BE49-F238E27FC236}">
                    <a16:creationId xmlns:a16="http://schemas.microsoft.com/office/drawing/2014/main" id="{FBBE8337-0ACD-5872-42FC-3F06C86F12B7}"/>
                  </a:ext>
                </a:extLst>
              </p:cNvPr>
              <p:cNvSpPr txBox="1">
                <a:spLocks noRot="1" noChangeAspect="1" noMove="1" noResize="1" noEditPoints="1" noAdjustHandles="1" noChangeArrowheads="1" noChangeShapeType="1" noTextEdit="1"/>
              </p:cNvSpPr>
              <p:nvPr/>
            </p:nvSpPr>
            <p:spPr>
              <a:xfrm>
                <a:off x="793020" y="5689521"/>
                <a:ext cx="1451295" cy="461665"/>
              </a:xfrm>
              <a:prstGeom prst="rect">
                <a:avLst/>
              </a:prstGeom>
              <a:blipFill>
                <a:blip r:embed="rId8"/>
                <a:stretch>
                  <a:fillRect l="-10435" t="-7895" r="-10435" b="-34211"/>
                </a:stretch>
              </a:blipFill>
            </p:spPr>
            <p:txBody>
              <a:bodyPr/>
              <a:lstStyle/>
              <a:p>
                <a:r>
                  <a:rPr lang="en-CO">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7DFDE3CF-A9D6-F43D-752C-2A1654E8CB1D}"/>
                  </a:ext>
                </a:extLst>
              </p:cNvPr>
              <p:cNvSpPr txBox="1"/>
              <p:nvPr/>
            </p:nvSpPr>
            <p:spPr>
              <a:xfrm>
                <a:off x="2565971" y="4510954"/>
                <a:ext cx="1563505" cy="4616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000" b="1" i="1" smtClean="0">
                          <a:solidFill>
                            <a:srgbClr val="FF0000"/>
                          </a:solidFill>
                          <a:latin typeface="Cambria Math" panose="02040503050406030204" pitchFamily="18" charset="0"/>
                        </a:rPr>
                        <m:t>  </m:t>
                      </m:r>
                      <m:r>
                        <a:rPr lang="en-US" sz="3000" b="1" i="1" smtClean="0">
                          <a:solidFill>
                            <a:srgbClr val="FF0000"/>
                          </a:solidFill>
                          <a:latin typeface="Cambria Math" panose="02040503050406030204" pitchFamily="18" charset="0"/>
                        </a:rPr>
                        <m:t>𝒃</m:t>
                      </m:r>
                      <m:r>
                        <a:rPr lang="en-US" sz="3000" b="1" i="1" smtClean="0">
                          <a:solidFill>
                            <a:srgbClr val="FF0000"/>
                          </a:solidFill>
                          <a:latin typeface="Cambria Math" panose="02040503050406030204" pitchFamily="18" charset="0"/>
                        </a:rPr>
                        <m:t> ≥</m:t>
                      </m:r>
                      <m:r>
                        <a:rPr lang="en-US" sz="3000" b="1" i="1" smtClean="0">
                          <a:solidFill>
                            <a:srgbClr val="FF0000"/>
                          </a:solidFill>
                          <a:latin typeface="Cambria Math" panose="02040503050406030204" pitchFamily="18" charset="0"/>
                          <a:ea typeface="Cambria Math" panose="02040503050406030204" pitchFamily="18" charset="0"/>
                        </a:rPr>
                        <m:t>𝟎</m:t>
                      </m:r>
                      <m:r>
                        <a:rPr lang="en-US" sz="3000" b="1" i="1" smtClean="0">
                          <a:solidFill>
                            <a:srgbClr val="FF0000"/>
                          </a:solidFill>
                          <a:latin typeface="Cambria Math" panose="02040503050406030204" pitchFamily="18" charset="0"/>
                          <a:ea typeface="Cambria Math" panose="02040503050406030204" pitchFamily="18" charset="0"/>
                        </a:rPr>
                        <m:t>   </m:t>
                      </m:r>
                    </m:oMath>
                  </m:oMathPara>
                </a14:m>
                <a:endParaRPr lang="en-CO" sz="3000" b="1" dirty="0">
                  <a:solidFill>
                    <a:srgbClr val="FF0000"/>
                  </a:solidFill>
                </a:endParaRPr>
              </a:p>
            </p:txBody>
          </p:sp>
        </mc:Choice>
        <mc:Fallback xmlns="">
          <p:sp>
            <p:nvSpPr>
              <p:cNvPr id="17" name="TextBox 16">
                <a:extLst>
                  <a:ext uri="{FF2B5EF4-FFF2-40B4-BE49-F238E27FC236}">
                    <a16:creationId xmlns:a16="http://schemas.microsoft.com/office/drawing/2014/main" id="{7DFDE3CF-A9D6-F43D-752C-2A1654E8CB1D}"/>
                  </a:ext>
                </a:extLst>
              </p:cNvPr>
              <p:cNvSpPr txBox="1">
                <a:spLocks noRot="1" noChangeAspect="1" noMove="1" noResize="1" noEditPoints="1" noAdjustHandles="1" noChangeArrowheads="1" noChangeShapeType="1" noTextEdit="1"/>
              </p:cNvSpPr>
              <p:nvPr/>
            </p:nvSpPr>
            <p:spPr>
              <a:xfrm>
                <a:off x="2565971" y="4510954"/>
                <a:ext cx="1563505" cy="461665"/>
              </a:xfrm>
              <a:prstGeom prst="rect">
                <a:avLst/>
              </a:prstGeom>
              <a:blipFill>
                <a:blip r:embed="rId9"/>
                <a:stretch>
                  <a:fillRect l="-9756" t="-8108" r="-9756" b="-37838"/>
                </a:stretch>
              </a:blipFill>
            </p:spPr>
            <p:txBody>
              <a:bodyPr/>
              <a:lstStyle/>
              <a:p>
                <a:r>
                  <a:rPr lang="en-CO">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EB2AB57D-3A30-DDC7-9AD4-B3BD098DC4D0}"/>
                  </a:ext>
                </a:extLst>
              </p:cNvPr>
              <p:cNvSpPr txBox="1"/>
              <p:nvPr/>
            </p:nvSpPr>
            <p:spPr>
              <a:xfrm>
                <a:off x="2768225" y="5558426"/>
                <a:ext cx="2414122" cy="723853"/>
              </a:xfrm>
              <a:prstGeom prst="rect">
                <a:avLst/>
              </a:prstGeom>
              <a:noFill/>
            </p:spPr>
            <p:txBody>
              <a:bodyPr wrap="none" lIns="0" tIns="0" rIns="0" bIns="0" rtlCol="0">
                <a:spAutoFit/>
              </a:bodyPr>
              <a:lstStyle/>
              <a:p>
                <a:r>
                  <a:rPr lang="en-US" sz="3000" b="1" dirty="0">
                    <a:solidFill>
                      <a:srgbClr val="FF0000"/>
                    </a:solidFill>
                  </a:rPr>
                  <a:t> </a:t>
                </a:r>
                <a14:m>
                  <m:oMath xmlns:m="http://schemas.openxmlformats.org/officeDocument/2006/math">
                    <m:r>
                      <a:rPr lang="en-US" sz="3000" b="1" i="1" smtClean="0">
                        <a:solidFill>
                          <a:srgbClr val="FF0000"/>
                        </a:solidFill>
                        <a:latin typeface="Cambria Math" panose="02040503050406030204" pitchFamily="18" charset="0"/>
                      </a:rPr>
                      <m:t>𝟎</m:t>
                    </m:r>
                    <m:r>
                      <a:rPr lang="en-US" sz="3000" b="1" i="1" smtClean="0">
                        <a:solidFill>
                          <a:srgbClr val="FF0000"/>
                        </a:solidFill>
                        <a:latin typeface="Cambria Math" panose="02040503050406030204" pitchFamily="18" charset="0"/>
                        <a:ea typeface="Cambria Math" panose="02040503050406030204" pitchFamily="18" charset="0"/>
                      </a:rPr>
                      <m:t>≤</m:t>
                    </m:r>
                    <m:r>
                      <a:rPr lang="en-US" sz="3000" b="1" i="1" smtClean="0">
                        <a:solidFill>
                          <a:srgbClr val="FF0000"/>
                        </a:solidFill>
                        <a:latin typeface="Cambria Math" panose="02040503050406030204" pitchFamily="18" charset="0"/>
                        <a:ea typeface="Cambria Math" panose="02040503050406030204" pitchFamily="18" charset="0"/>
                      </a:rPr>
                      <m:t>𝑺</m:t>
                    </m:r>
                    <m:r>
                      <a:rPr lang="en-US" sz="3000" b="1" i="1" smtClean="0">
                        <a:solidFill>
                          <a:srgbClr val="FF0000"/>
                        </a:solidFill>
                        <a:latin typeface="Cambria Math" panose="02040503050406030204" pitchFamily="18" charset="0"/>
                        <a:ea typeface="Cambria Math" panose="02040503050406030204" pitchFamily="18" charset="0"/>
                      </a:rPr>
                      <m:t>&lt;</m:t>
                    </m:r>
                    <m:f>
                      <m:fPr>
                        <m:ctrlPr>
                          <a:rPr lang="en-US" sz="3000" b="1" i="1" smtClean="0">
                            <a:solidFill>
                              <a:srgbClr val="FF0000"/>
                            </a:solidFill>
                            <a:latin typeface="Cambria Math" panose="02040503050406030204" pitchFamily="18" charset="0"/>
                            <a:ea typeface="Cambria Math" panose="02040503050406030204" pitchFamily="18" charset="0"/>
                          </a:rPr>
                        </m:ctrlPr>
                      </m:fPr>
                      <m:num>
                        <m:r>
                          <a:rPr lang="en-US" sz="3000" b="1" i="1" smtClean="0">
                            <a:solidFill>
                              <a:srgbClr val="FF0000"/>
                            </a:solidFill>
                            <a:latin typeface="Cambria Math" panose="02040503050406030204" pitchFamily="18" charset="0"/>
                            <a:ea typeface="Cambria Math" panose="02040503050406030204" pitchFamily="18" charset="0"/>
                          </a:rPr>
                          <m:t>𝟏</m:t>
                        </m:r>
                      </m:num>
                      <m:den>
                        <m:sSub>
                          <m:sSubPr>
                            <m:ctrlPr>
                              <a:rPr lang="en-US" sz="3000" b="1" i="1" smtClean="0">
                                <a:solidFill>
                                  <a:srgbClr val="FF0000"/>
                                </a:solidFill>
                                <a:latin typeface="Cambria Math" panose="02040503050406030204" pitchFamily="18" charset="0"/>
                                <a:ea typeface="Cambria Math" panose="02040503050406030204" pitchFamily="18" charset="0"/>
                              </a:rPr>
                            </m:ctrlPr>
                          </m:sSubPr>
                          <m:e>
                            <m:r>
                              <a:rPr lang="en-US" sz="3000" b="1" i="1" smtClean="0">
                                <a:solidFill>
                                  <a:srgbClr val="FF0000"/>
                                </a:solidFill>
                                <a:latin typeface="Cambria Math" panose="02040503050406030204" pitchFamily="18" charset="0"/>
                                <a:ea typeface="Cambria Math" panose="02040503050406030204" pitchFamily="18" charset="0"/>
                              </a:rPr>
                              <m:t>𝒕</m:t>
                            </m:r>
                          </m:e>
                          <m:sub>
                            <m:r>
                              <a:rPr lang="en-US" sz="3000" b="1" i="1" smtClean="0">
                                <a:solidFill>
                                  <a:srgbClr val="FF0000"/>
                                </a:solidFill>
                                <a:latin typeface="Cambria Math" panose="02040503050406030204" pitchFamily="18" charset="0"/>
                                <a:ea typeface="Cambria Math" panose="02040503050406030204" pitchFamily="18" charset="0"/>
                              </a:rPr>
                              <m:t>𝒎𝒂𝒙</m:t>
                            </m:r>
                          </m:sub>
                        </m:sSub>
                      </m:den>
                    </m:f>
                    <m:r>
                      <a:rPr lang="en-US" sz="3000" b="1" i="1" smtClean="0">
                        <a:solidFill>
                          <a:srgbClr val="FF0000"/>
                        </a:solidFill>
                        <a:latin typeface="Cambria Math" panose="02040503050406030204" pitchFamily="18" charset="0"/>
                        <a:ea typeface="Cambria Math" panose="02040503050406030204" pitchFamily="18" charset="0"/>
                      </a:rPr>
                      <m:t>   </m:t>
                    </m:r>
                  </m:oMath>
                </a14:m>
                <a:endParaRPr lang="en-CO" sz="3000" b="1" dirty="0">
                  <a:solidFill>
                    <a:srgbClr val="FF0000"/>
                  </a:solidFill>
                </a:endParaRPr>
              </a:p>
            </p:txBody>
          </p:sp>
        </mc:Choice>
        <mc:Fallback xmlns="">
          <p:sp>
            <p:nvSpPr>
              <p:cNvPr id="18" name="TextBox 17">
                <a:extLst>
                  <a:ext uri="{FF2B5EF4-FFF2-40B4-BE49-F238E27FC236}">
                    <a16:creationId xmlns:a16="http://schemas.microsoft.com/office/drawing/2014/main" id="{EB2AB57D-3A30-DDC7-9AD4-B3BD098DC4D0}"/>
                  </a:ext>
                </a:extLst>
              </p:cNvPr>
              <p:cNvSpPr txBox="1">
                <a:spLocks noRot="1" noChangeAspect="1" noMove="1" noResize="1" noEditPoints="1" noAdjustHandles="1" noChangeArrowheads="1" noChangeShapeType="1" noTextEdit="1"/>
              </p:cNvSpPr>
              <p:nvPr/>
            </p:nvSpPr>
            <p:spPr>
              <a:xfrm>
                <a:off x="2768225" y="5558426"/>
                <a:ext cx="2414122" cy="723853"/>
              </a:xfrm>
              <a:prstGeom prst="rect">
                <a:avLst/>
              </a:prstGeom>
              <a:blipFill>
                <a:blip r:embed="rId10"/>
                <a:stretch>
                  <a:fillRect l="-1563" r="-6771" b="-10345"/>
                </a:stretch>
              </a:blipFill>
            </p:spPr>
            <p:txBody>
              <a:bodyPr/>
              <a:lstStyle/>
              <a:p>
                <a:r>
                  <a:rPr lang="en-CO">
                    <a:noFill/>
                  </a:rPr>
                  <a:t> </a:t>
                </a:r>
              </a:p>
            </p:txBody>
          </p:sp>
        </mc:Fallback>
      </mc:AlternateContent>
    </p:spTree>
    <p:extLst>
      <p:ext uri="{BB962C8B-B14F-4D97-AF65-F5344CB8AC3E}">
        <p14:creationId xmlns:p14="http://schemas.microsoft.com/office/powerpoint/2010/main" val="2192361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1">
            <a:extLst>
              <a:ext uri="{FF2B5EF4-FFF2-40B4-BE49-F238E27FC236}">
                <a16:creationId xmlns:a16="http://schemas.microsoft.com/office/drawing/2014/main" id="{EAC65B71-AE39-20CA-01ED-D96C9FB66864}"/>
              </a:ext>
            </a:extLst>
          </p:cNvPr>
          <p:cNvSpPr txBox="1">
            <a:spLocks/>
          </p:cNvSpPr>
          <p:nvPr/>
        </p:nvSpPr>
        <p:spPr>
          <a:xfrm>
            <a:off x="685315" y="439311"/>
            <a:ext cx="10821365" cy="72419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50000"/>
              </a:lnSpc>
            </a:pPr>
            <a:r>
              <a:rPr lang="en-US" sz="5000" dirty="0">
                <a:latin typeface="Times New Roman" panose="02020603050405020304" pitchFamily="18" charset="0"/>
                <a:cs typeface="Times New Roman" panose="02020603050405020304" pitchFamily="18" charset="0"/>
              </a:rPr>
              <a:t>Guesses for the parameters</a:t>
            </a:r>
            <a:endParaRPr lang="en-CA" sz="5000" dirty="0">
              <a:latin typeface="Times New Roman" panose="02020603050405020304" pitchFamily="18" charset="0"/>
              <a:cs typeface="Times New Roman" panose="02020603050405020304" pitchFamily="18" charset="0"/>
            </a:endParaRPr>
          </a:p>
        </p:txBody>
      </p:sp>
      <p:sp>
        <p:nvSpPr>
          <p:cNvPr id="28" name="Title 1">
            <a:extLst>
              <a:ext uri="{FF2B5EF4-FFF2-40B4-BE49-F238E27FC236}">
                <a16:creationId xmlns:a16="http://schemas.microsoft.com/office/drawing/2014/main" id="{7964D895-19AC-F187-F83C-BFCCBC679D09}"/>
              </a:ext>
            </a:extLst>
          </p:cNvPr>
          <p:cNvSpPr txBox="1">
            <a:spLocks/>
          </p:cNvSpPr>
          <p:nvPr/>
        </p:nvSpPr>
        <p:spPr>
          <a:xfrm>
            <a:off x="7558117" y="6384022"/>
            <a:ext cx="4314568" cy="262011"/>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CA" sz="1400" dirty="0">
                <a:latin typeface="Times New Roman" panose="02020603050405020304" pitchFamily="18" charset="0"/>
                <a:cs typeface="Times New Roman" panose="02020603050405020304" pitchFamily="18" charset="0"/>
              </a:rPr>
              <a:t>Slide XXX</a:t>
            </a:r>
          </a:p>
          <a:p>
            <a:pPr algn="r"/>
            <a:endParaRPr lang="en-CA" sz="1400" dirty="0">
              <a:latin typeface="Times New Roman" panose="02020603050405020304" pitchFamily="18" charset="0"/>
              <a:cs typeface="Times New Roman" panose="02020603050405020304" pitchFamily="18" charset="0"/>
            </a:endParaRPr>
          </a:p>
        </p:txBody>
      </p:sp>
      <p:sp>
        <p:nvSpPr>
          <p:cNvPr id="6" name="Title 1">
            <a:extLst>
              <a:ext uri="{FF2B5EF4-FFF2-40B4-BE49-F238E27FC236}">
                <a16:creationId xmlns:a16="http://schemas.microsoft.com/office/drawing/2014/main" id="{71DCA872-E99C-93AE-261D-D2D076688C50}"/>
              </a:ext>
            </a:extLst>
          </p:cNvPr>
          <p:cNvSpPr txBox="1">
            <a:spLocks/>
          </p:cNvSpPr>
          <p:nvPr/>
        </p:nvSpPr>
        <p:spPr>
          <a:xfrm>
            <a:off x="685315" y="1520811"/>
            <a:ext cx="10821365" cy="95157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2400" b="1" dirty="0">
                <a:solidFill>
                  <a:srgbClr val="FF0000"/>
                </a:solidFill>
                <a:latin typeface="Times New Roman" panose="02020603050405020304" pitchFamily="18" charset="0"/>
                <a:cs typeface="Times New Roman" panose="02020603050405020304" pitchFamily="18" charset="0"/>
              </a:rPr>
              <a:t>2) The rate of repair should be greater than the rate of damage at the onset of age.</a:t>
            </a:r>
          </a:p>
          <a:p>
            <a:pPr algn="r"/>
            <a:endParaRPr lang="en-US" sz="2400" b="1" dirty="0">
              <a:solidFill>
                <a:srgbClr val="FF0000"/>
              </a:solidFill>
              <a:latin typeface="Times New Roman" panose="02020603050405020304" pitchFamily="18" charset="0"/>
              <a:cs typeface="Times New Roman" panose="02020603050405020304" pitchFamily="18" charset="0"/>
            </a:endParaRPr>
          </a:p>
          <a:p>
            <a:r>
              <a:rPr lang="en-US" sz="2400" b="1" dirty="0">
                <a:solidFill>
                  <a:srgbClr val="FF0000"/>
                </a:solidFill>
                <a:latin typeface="Times New Roman" panose="02020603050405020304" pitchFamily="18" charset="0"/>
                <a:cs typeface="Times New Roman" panose="02020603050405020304" pitchFamily="18" charset="0"/>
              </a:rPr>
              <a:t>At least a t = 0</a:t>
            </a:r>
            <a:endParaRPr lang="en-CA" sz="2400" b="1" dirty="0">
              <a:solidFill>
                <a:srgbClr val="FF0000"/>
              </a:solidFill>
              <a:latin typeface="Times New Roman" panose="02020603050405020304" pitchFamily="18" charset="0"/>
              <a:cs typeface="Times New Roman" panose="02020603050405020304" pitchFamily="18" charset="0"/>
            </a:endParaRPr>
          </a:p>
        </p:txBody>
      </p:sp>
      <p:pic>
        <p:nvPicPr>
          <p:cNvPr id="4" name="Picture 3" descr="A diagram of a graph&#10;&#10;Description automatically generated with medium confidence">
            <a:extLst>
              <a:ext uri="{FF2B5EF4-FFF2-40B4-BE49-F238E27FC236}">
                <a16:creationId xmlns:a16="http://schemas.microsoft.com/office/drawing/2014/main" id="{B11C41D6-22B3-F78B-E48C-400CE775FFCC}"/>
              </a:ext>
            </a:extLst>
          </p:cNvPr>
          <p:cNvPicPr>
            <a:picLocks noChangeAspect="1"/>
          </p:cNvPicPr>
          <p:nvPr/>
        </p:nvPicPr>
        <p:blipFill rotWithShape="1">
          <a:blip r:embed="rId2"/>
          <a:srcRect l="70153" t="6327" r="2933" b="61284"/>
          <a:stretch/>
        </p:blipFill>
        <p:spPr>
          <a:xfrm>
            <a:off x="6096000" y="3938298"/>
            <a:ext cx="2561258" cy="1658776"/>
          </a:xfrm>
          <a:prstGeom prst="rect">
            <a:avLst/>
          </a:prstGeom>
        </p:spPr>
      </p:pic>
      <p:pic>
        <p:nvPicPr>
          <p:cNvPr id="8" name="Picture 7" descr="A diagram of a graph&#10;&#10;Description automatically generated with medium confidence">
            <a:extLst>
              <a:ext uri="{FF2B5EF4-FFF2-40B4-BE49-F238E27FC236}">
                <a16:creationId xmlns:a16="http://schemas.microsoft.com/office/drawing/2014/main" id="{81214DF2-FE32-7346-0E3A-430601F83A25}"/>
              </a:ext>
            </a:extLst>
          </p:cNvPr>
          <p:cNvPicPr>
            <a:picLocks noChangeAspect="1"/>
          </p:cNvPicPr>
          <p:nvPr/>
        </p:nvPicPr>
        <p:blipFill rotWithShape="1">
          <a:blip r:embed="rId2"/>
          <a:srcRect l="70153" t="39568" r="2933" b="23087"/>
          <a:stretch/>
        </p:blipFill>
        <p:spPr>
          <a:xfrm>
            <a:off x="9024365" y="3937020"/>
            <a:ext cx="2561258" cy="1912620"/>
          </a:xfrm>
          <a:prstGeom prst="rect">
            <a:avLst/>
          </a:prstGeom>
        </p:spPr>
      </p:pic>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7E6CCEEE-FAEF-5D33-0704-0D1470CEEEA8}"/>
                  </a:ext>
                </a:extLst>
              </p:cNvPr>
              <p:cNvSpPr txBox="1"/>
              <p:nvPr/>
            </p:nvSpPr>
            <p:spPr>
              <a:xfrm>
                <a:off x="685315" y="3233727"/>
                <a:ext cx="3743397" cy="49879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CO" sz="3000" i="1" smtClean="0">
                              <a:latin typeface="Cambria Math" panose="02040503050406030204" pitchFamily="18" charset="0"/>
                            </a:rPr>
                          </m:ctrlPr>
                        </m:sSubSupPr>
                        <m:e>
                          <m:r>
                            <a:rPr lang="en-CO" sz="3000" i="1" smtClean="0">
                              <a:latin typeface="Cambria Math" panose="02040503050406030204" pitchFamily="18" charset="0"/>
                              <a:ea typeface="Cambria Math" panose="02040503050406030204" pitchFamily="18" charset="0"/>
                            </a:rPr>
                            <m:t>𝜆</m:t>
                          </m:r>
                        </m:e>
                        <m:sub>
                          <m:r>
                            <a:rPr lang="en-US" sz="3000" b="0" i="1" smtClean="0">
                              <a:latin typeface="Cambria Math" panose="02040503050406030204" pitchFamily="18" charset="0"/>
                            </a:rPr>
                            <m:t>𝑖</m:t>
                          </m:r>
                        </m:sub>
                        <m:sup>
                          <m:r>
                            <a:rPr lang="en-US" sz="3000" b="0" i="1" smtClean="0">
                              <a:latin typeface="Cambria Math" panose="02040503050406030204" pitchFamily="18" charset="0"/>
                            </a:rPr>
                            <m:t>𝑟</m:t>
                          </m:r>
                        </m:sup>
                      </m:sSubSup>
                      <m:d>
                        <m:dPr>
                          <m:ctrlPr>
                            <a:rPr lang="en-US" sz="3000" b="0" i="1" smtClean="0">
                              <a:latin typeface="Cambria Math" panose="02040503050406030204" pitchFamily="18" charset="0"/>
                            </a:rPr>
                          </m:ctrlPr>
                        </m:dPr>
                        <m:e>
                          <m:r>
                            <a:rPr lang="en-US" sz="3000" b="0" i="1" smtClean="0">
                              <a:latin typeface="Cambria Math" panose="02040503050406030204" pitchFamily="18" charset="0"/>
                            </a:rPr>
                            <m:t>𝑡</m:t>
                          </m:r>
                          <m:r>
                            <a:rPr lang="en-US" sz="3000" b="0" i="1" smtClean="0">
                              <a:latin typeface="Cambria Math" panose="02040503050406030204" pitchFamily="18" charset="0"/>
                            </a:rPr>
                            <m:t>=0</m:t>
                          </m:r>
                        </m:e>
                      </m:d>
                      <m:r>
                        <a:rPr lang="en-US" sz="3000" i="1">
                          <a:latin typeface="Cambria Math" panose="02040503050406030204" pitchFamily="18" charset="0"/>
                          <a:ea typeface="Cambria Math" panose="02040503050406030204" pitchFamily="18" charset="0"/>
                        </a:rPr>
                        <m:t>≥</m:t>
                      </m:r>
                      <m:sSubSup>
                        <m:sSubSupPr>
                          <m:ctrlPr>
                            <a:rPr lang="en-CO" sz="3000" i="1">
                              <a:latin typeface="Cambria Math" panose="02040503050406030204" pitchFamily="18" charset="0"/>
                            </a:rPr>
                          </m:ctrlPr>
                        </m:sSubSupPr>
                        <m:e>
                          <m:r>
                            <a:rPr lang="en-CO" sz="3000" i="1">
                              <a:latin typeface="Cambria Math" panose="02040503050406030204" pitchFamily="18" charset="0"/>
                              <a:ea typeface="Cambria Math" panose="02040503050406030204" pitchFamily="18" charset="0"/>
                            </a:rPr>
                            <m:t>𝜆</m:t>
                          </m:r>
                        </m:e>
                        <m:sub>
                          <m:r>
                            <a:rPr lang="en-US" sz="3000" i="1">
                              <a:latin typeface="Cambria Math" panose="02040503050406030204" pitchFamily="18" charset="0"/>
                            </a:rPr>
                            <m:t>𝑖</m:t>
                          </m:r>
                        </m:sub>
                        <m:sup>
                          <m:r>
                            <a:rPr lang="en-US" sz="3000" b="0" i="1" smtClean="0">
                              <a:latin typeface="Cambria Math" panose="02040503050406030204" pitchFamily="18" charset="0"/>
                            </a:rPr>
                            <m:t>𝑑</m:t>
                          </m:r>
                        </m:sup>
                      </m:sSubSup>
                      <m:d>
                        <m:dPr>
                          <m:ctrlPr>
                            <a:rPr lang="en-US" sz="3000" i="1">
                              <a:latin typeface="Cambria Math" panose="02040503050406030204" pitchFamily="18" charset="0"/>
                            </a:rPr>
                          </m:ctrlPr>
                        </m:dPr>
                        <m:e>
                          <m:r>
                            <a:rPr lang="en-US" sz="3000" i="1">
                              <a:latin typeface="Cambria Math" panose="02040503050406030204" pitchFamily="18" charset="0"/>
                            </a:rPr>
                            <m:t>𝑡</m:t>
                          </m:r>
                          <m:r>
                            <a:rPr lang="en-US" sz="3000" i="1">
                              <a:latin typeface="Cambria Math" panose="02040503050406030204" pitchFamily="18" charset="0"/>
                            </a:rPr>
                            <m:t>=0</m:t>
                          </m:r>
                        </m:e>
                      </m:d>
                    </m:oMath>
                  </m:oMathPara>
                </a14:m>
                <a:endParaRPr lang="en-CO" sz="3000" dirty="0"/>
              </a:p>
            </p:txBody>
          </p:sp>
        </mc:Choice>
        <mc:Fallback xmlns="">
          <p:sp>
            <p:nvSpPr>
              <p:cNvPr id="15" name="TextBox 14">
                <a:extLst>
                  <a:ext uri="{FF2B5EF4-FFF2-40B4-BE49-F238E27FC236}">
                    <a16:creationId xmlns:a16="http://schemas.microsoft.com/office/drawing/2014/main" id="{7E6CCEEE-FAEF-5D33-0704-0D1470CEEEA8}"/>
                  </a:ext>
                </a:extLst>
              </p:cNvPr>
              <p:cNvSpPr txBox="1">
                <a:spLocks noRot="1" noChangeAspect="1" noMove="1" noResize="1" noEditPoints="1" noAdjustHandles="1" noChangeArrowheads="1" noChangeShapeType="1" noTextEdit="1"/>
              </p:cNvSpPr>
              <p:nvPr/>
            </p:nvSpPr>
            <p:spPr>
              <a:xfrm>
                <a:off x="685315" y="3233727"/>
                <a:ext cx="3743397" cy="498791"/>
              </a:xfrm>
              <a:prstGeom prst="rect">
                <a:avLst/>
              </a:prstGeom>
              <a:blipFill>
                <a:blip r:embed="rId3"/>
                <a:stretch>
                  <a:fillRect l="-1689" b="-20000"/>
                </a:stretch>
              </a:blipFill>
            </p:spPr>
            <p:txBody>
              <a:bodyPr/>
              <a:lstStyle/>
              <a:p>
                <a:r>
                  <a:rPr lang="en-CO">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2C495AB5-BF76-0F59-D43D-12CBB6F19B7A}"/>
                  </a:ext>
                </a:extLst>
              </p:cNvPr>
              <p:cNvSpPr txBox="1"/>
              <p:nvPr/>
            </p:nvSpPr>
            <p:spPr>
              <a:xfrm>
                <a:off x="841511" y="5135409"/>
                <a:ext cx="1459310" cy="4616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000" b="1" i="1" smtClean="0">
                          <a:solidFill>
                            <a:srgbClr val="FF0000"/>
                          </a:solidFill>
                          <a:latin typeface="Cambria Math" panose="02040503050406030204" pitchFamily="18" charset="0"/>
                        </a:rPr>
                        <m:t> </m:t>
                      </m:r>
                      <m:r>
                        <a:rPr lang="en-US" sz="3000" b="1" i="1" smtClean="0">
                          <a:solidFill>
                            <a:srgbClr val="FF0000"/>
                          </a:solidFill>
                          <a:latin typeface="Cambria Math" panose="02040503050406030204" pitchFamily="18" charset="0"/>
                        </a:rPr>
                        <m:t>𝒓</m:t>
                      </m:r>
                      <m:r>
                        <a:rPr lang="en-US" sz="3000" b="1" i="1" smtClean="0">
                          <a:solidFill>
                            <a:srgbClr val="FF0000"/>
                          </a:solidFill>
                          <a:latin typeface="Cambria Math" panose="02040503050406030204" pitchFamily="18" charset="0"/>
                        </a:rPr>
                        <m:t> ≥</m:t>
                      </m:r>
                      <m:r>
                        <a:rPr lang="en-US" sz="3000" b="1" i="1" smtClean="0">
                          <a:solidFill>
                            <a:srgbClr val="FF0000"/>
                          </a:solidFill>
                          <a:latin typeface="Cambria Math" panose="02040503050406030204" pitchFamily="18" charset="0"/>
                          <a:ea typeface="Cambria Math" panose="02040503050406030204" pitchFamily="18" charset="0"/>
                        </a:rPr>
                        <m:t>𝒂</m:t>
                      </m:r>
                      <m:r>
                        <a:rPr lang="en-US" sz="3000" b="1" i="1" smtClean="0">
                          <a:solidFill>
                            <a:srgbClr val="FF0000"/>
                          </a:solidFill>
                          <a:latin typeface="Cambria Math" panose="02040503050406030204" pitchFamily="18" charset="0"/>
                          <a:ea typeface="Cambria Math" panose="02040503050406030204" pitchFamily="18" charset="0"/>
                        </a:rPr>
                        <m:t>   </m:t>
                      </m:r>
                    </m:oMath>
                  </m:oMathPara>
                </a14:m>
                <a:endParaRPr lang="en-CO" sz="3000" b="1" dirty="0">
                  <a:solidFill>
                    <a:srgbClr val="FF0000"/>
                  </a:solidFill>
                </a:endParaRPr>
              </a:p>
            </p:txBody>
          </p:sp>
        </mc:Choice>
        <mc:Fallback xmlns="">
          <p:sp>
            <p:nvSpPr>
              <p:cNvPr id="16" name="TextBox 15">
                <a:extLst>
                  <a:ext uri="{FF2B5EF4-FFF2-40B4-BE49-F238E27FC236}">
                    <a16:creationId xmlns:a16="http://schemas.microsoft.com/office/drawing/2014/main" id="{2C495AB5-BF76-0F59-D43D-12CBB6F19B7A}"/>
                  </a:ext>
                </a:extLst>
              </p:cNvPr>
              <p:cNvSpPr txBox="1">
                <a:spLocks noRot="1" noChangeAspect="1" noMove="1" noResize="1" noEditPoints="1" noAdjustHandles="1" noChangeArrowheads="1" noChangeShapeType="1" noTextEdit="1"/>
              </p:cNvSpPr>
              <p:nvPr/>
            </p:nvSpPr>
            <p:spPr>
              <a:xfrm>
                <a:off x="841511" y="5135409"/>
                <a:ext cx="1459310" cy="461665"/>
              </a:xfrm>
              <a:prstGeom prst="rect">
                <a:avLst/>
              </a:prstGeom>
              <a:blipFill>
                <a:blip r:embed="rId4"/>
                <a:stretch>
                  <a:fillRect l="-10435" t="-8108" r="-10435" b="-37838"/>
                </a:stretch>
              </a:blipFill>
            </p:spPr>
            <p:txBody>
              <a:bodyPr/>
              <a:lstStyle/>
              <a:p>
                <a:r>
                  <a:rPr lang="en-CO">
                    <a:noFill/>
                  </a:rPr>
                  <a:t> </a:t>
                </a:r>
              </a:p>
            </p:txBody>
          </p:sp>
        </mc:Fallback>
      </mc:AlternateContent>
      <p:pic>
        <p:nvPicPr>
          <p:cNvPr id="19" name="Picture 18" descr="A math equations on a white background&#10;&#10;Description automatically generated">
            <a:extLst>
              <a:ext uri="{FF2B5EF4-FFF2-40B4-BE49-F238E27FC236}">
                <a16:creationId xmlns:a16="http://schemas.microsoft.com/office/drawing/2014/main" id="{7AFC6766-F579-0224-8FB3-053345221D6C}"/>
              </a:ext>
            </a:extLst>
          </p:cNvPr>
          <p:cNvPicPr>
            <a:picLocks noChangeAspect="1"/>
          </p:cNvPicPr>
          <p:nvPr/>
        </p:nvPicPr>
        <p:blipFill rotWithShape="1">
          <a:blip r:embed="rId5"/>
          <a:srcRect l="35560" t="10473" r="38805" b="71453"/>
          <a:stretch/>
        </p:blipFill>
        <p:spPr>
          <a:xfrm>
            <a:off x="3080573" y="4190104"/>
            <a:ext cx="1996943" cy="594772"/>
          </a:xfrm>
          <a:prstGeom prst="rect">
            <a:avLst/>
          </a:prstGeom>
        </p:spPr>
      </p:pic>
      <p:pic>
        <p:nvPicPr>
          <p:cNvPr id="20" name="Picture 19" descr="A math equations on a white background&#10;&#10;Description automatically generated">
            <a:extLst>
              <a:ext uri="{FF2B5EF4-FFF2-40B4-BE49-F238E27FC236}">
                <a16:creationId xmlns:a16="http://schemas.microsoft.com/office/drawing/2014/main" id="{352302DB-EFE6-CE49-F42E-5445CCFE0191}"/>
              </a:ext>
            </a:extLst>
          </p:cNvPr>
          <p:cNvPicPr>
            <a:picLocks noChangeAspect="1"/>
          </p:cNvPicPr>
          <p:nvPr/>
        </p:nvPicPr>
        <p:blipFill rotWithShape="1">
          <a:blip r:embed="rId5"/>
          <a:srcRect l="72374" t="9192" b="71995"/>
          <a:stretch/>
        </p:blipFill>
        <p:spPr>
          <a:xfrm>
            <a:off x="793020" y="4221097"/>
            <a:ext cx="1851997" cy="532786"/>
          </a:xfrm>
          <a:prstGeom prst="rect">
            <a:avLst/>
          </a:prstGeom>
        </p:spPr>
      </p:pic>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286528FE-5718-E627-7C1F-D69A85985E1A}"/>
                  </a:ext>
                </a:extLst>
              </p:cNvPr>
              <p:cNvSpPr txBox="1"/>
              <p:nvPr/>
            </p:nvSpPr>
            <p:spPr>
              <a:xfrm>
                <a:off x="2616758" y="4302824"/>
                <a:ext cx="29976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CO" sz="2400" i="1" smtClean="0">
                          <a:latin typeface="Cambria Math" panose="02040503050406030204" pitchFamily="18" charset="0"/>
                          <a:ea typeface="Cambria Math" panose="02040503050406030204" pitchFamily="18" charset="0"/>
                        </a:rPr>
                        <m:t>≥</m:t>
                      </m:r>
                    </m:oMath>
                  </m:oMathPara>
                </a14:m>
                <a:endParaRPr lang="en-CO" sz="2400" dirty="0"/>
              </a:p>
            </p:txBody>
          </p:sp>
        </mc:Choice>
        <mc:Fallback xmlns="">
          <p:sp>
            <p:nvSpPr>
              <p:cNvPr id="25" name="TextBox 24">
                <a:extLst>
                  <a:ext uri="{FF2B5EF4-FFF2-40B4-BE49-F238E27FC236}">
                    <a16:creationId xmlns:a16="http://schemas.microsoft.com/office/drawing/2014/main" id="{286528FE-5718-E627-7C1F-D69A85985E1A}"/>
                  </a:ext>
                </a:extLst>
              </p:cNvPr>
              <p:cNvSpPr txBox="1">
                <a:spLocks noRot="1" noChangeAspect="1" noMove="1" noResize="1" noEditPoints="1" noAdjustHandles="1" noChangeArrowheads="1" noChangeShapeType="1" noTextEdit="1"/>
              </p:cNvSpPr>
              <p:nvPr/>
            </p:nvSpPr>
            <p:spPr>
              <a:xfrm>
                <a:off x="2616758" y="4302824"/>
                <a:ext cx="299762" cy="369332"/>
              </a:xfrm>
              <a:prstGeom prst="rect">
                <a:avLst/>
              </a:prstGeom>
              <a:blipFill>
                <a:blip r:embed="rId6"/>
                <a:stretch>
                  <a:fillRect l="-20000" r="-24000" b="-13333"/>
                </a:stretch>
              </a:blipFill>
            </p:spPr>
            <p:txBody>
              <a:bodyPr/>
              <a:lstStyle/>
              <a:p>
                <a:r>
                  <a:rPr lang="en-CO">
                    <a:noFill/>
                  </a:rPr>
                  <a:t> </a:t>
                </a:r>
              </a:p>
            </p:txBody>
          </p:sp>
        </mc:Fallback>
      </mc:AlternateContent>
      <p:sp>
        <p:nvSpPr>
          <p:cNvPr id="29" name="Title 1">
            <a:extLst>
              <a:ext uri="{FF2B5EF4-FFF2-40B4-BE49-F238E27FC236}">
                <a16:creationId xmlns:a16="http://schemas.microsoft.com/office/drawing/2014/main" id="{0F179B63-DBB7-EB9B-20AC-9168269EEB05}"/>
              </a:ext>
            </a:extLst>
          </p:cNvPr>
          <p:cNvSpPr txBox="1">
            <a:spLocks/>
          </p:cNvSpPr>
          <p:nvPr/>
        </p:nvSpPr>
        <p:spPr>
          <a:xfrm>
            <a:off x="7934555" y="3010946"/>
            <a:ext cx="1445405" cy="95157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b="1" dirty="0">
                <a:solidFill>
                  <a:srgbClr val="FF0000"/>
                </a:solidFill>
                <a:latin typeface="Times New Roman" panose="02020603050405020304" pitchFamily="18" charset="0"/>
                <a:cs typeface="Times New Roman" panose="02020603050405020304" pitchFamily="18" charset="0"/>
              </a:rPr>
              <a:t>Why?</a:t>
            </a:r>
            <a:endParaRPr lang="en-CA" sz="2400" b="1"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856855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1">
            <a:extLst>
              <a:ext uri="{FF2B5EF4-FFF2-40B4-BE49-F238E27FC236}">
                <a16:creationId xmlns:a16="http://schemas.microsoft.com/office/drawing/2014/main" id="{EAC65B71-AE39-20CA-01ED-D96C9FB66864}"/>
              </a:ext>
            </a:extLst>
          </p:cNvPr>
          <p:cNvSpPr txBox="1">
            <a:spLocks/>
          </p:cNvSpPr>
          <p:nvPr/>
        </p:nvSpPr>
        <p:spPr>
          <a:xfrm>
            <a:off x="685315" y="439311"/>
            <a:ext cx="10821365" cy="72419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50000"/>
              </a:lnSpc>
            </a:pPr>
            <a:r>
              <a:rPr lang="en-US" sz="5000" dirty="0">
                <a:latin typeface="Times New Roman" panose="02020603050405020304" pitchFamily="18" charset="0"/>
                <a:cs typeface="Times New Roman" panose="02020603050405020304" pitchFamily="18" charset="0"/>
              </a:rPr>
              <a:t>Guesses for the parameters</a:t>
            </a:r>
            <a:endParaRPr lang="en-CA" sz="5000" dirty="0">
              <a:latin typeface="Times New Roman" panose="02020603050405020304" pitchFamily="18" charset="0"/>
              <a:cs typeface="Times New Roman" panose="02020603050405020304" pitchFamily="18" charset="0"/>
            </a:endParaRPr>
          </a:p>
        </p:txBody>
      </p:sp>
      <p:sp>
        <p:nvSpPr>
          <p:cNvPr id="28" name="Title 1">
            <a:extLst>
              <a:ext uri="{FF2B5EF4-FFF2-40B4-BE49-F238E27FC236}">
                <a16:creationId xmlns:a16="http://schemas.microsoft.com/office/drawing/2014/main" id="{7964D895-19AC-F187-F83C-BFCCBC679D09}"/>
              </a:ext>
            </a:extLst>
          </p:cNvPr>
          <p:cNvSpPr txBox="1">
            <a:spLocks/>
          </p:cNvSpPr>
          <p:nvPr/>
        </p:nvSpPr>
        <p:spPr>
          <a:xfrm>
            <a:off x="7558117" y="6384022"/>
            <a:ext cx="4314568" cy="262011"/>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CA" sz="1400" dirty="0">
                <a:latin typeface="Times New Roman" panose="02020603050405020304" pitchFamily="18" charset="0"/>
                <a:cs typeface="Times New Roman" panose="02020603050405020304" pitchFamily="18" charset="0"/>
              </a:rPr>
              <a:t>Slide XXX</a:t>
            </a:r>
          </a:p>
          <a:p>
            <a:pPr algn="r"/>
            <a:endParaRPr lang="en-CA" sz="1400" dirty="0">
              <a:latin typeface="Times New Roman" panose="02020603050405020304" pitchFamily="18" charset="0"/>
              <a:cs typeface="Times New Roman" panose="02020603050405020304" pitchFamily="18" charset="0"/>
            </a:endParaRPr>
          </a:p>
        </p:txBody>
      </p:sp>
      <p:sp>
        <p:nvSpPr>
          <p:cNvPr id="6" name="Title 1">
            <a:extLst>
              <a:ext uri="{FF2B5EF4-FFF2-40B4-BE49-F238E27FC236}">
                <a16:creationId xmlns:a16="http://schemas.microsoft.com/office/drawing/2014/main" id="{71DCA872-E99C-93AE-261D-D2D076688C50}"/>
              </a:ext>
            </a:extLst>
          </p:cNvPr>
          <p:cNvSpPr txBox="1">
            <a:spLocks/>
          </p:cNvSpPr>
          <p:nvPr/>
        </p:nvSpPr>
        <p:spPr>
          <a:xfrm>
            <a:off x="685315" y="1520811"/>
            <a:ext cx="10821365" cy="95157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2400" b="1" dirty="0">
                <a:solidFill>
                  <a:srgbClr val="FF0000"/>
                </a:solidFill>
                <a:latin typeface="Times New Roman" panose="02020603050405020304" pitchFamily="18" charset="0"/>
                <a:cs typeface="Times New Roman" panose="02020603050405020304" pitchFamily="18" charset="0"/>
              </a:rPr>
              <a:t>2) The rate of repair should be greater than the rate of damage at the onset of age.</a:t>
            </a:r>
          </a:p>
          <a:p>
            <a:pPr algn="r"/>
            <a:endParaRPr lang="en-US" sz="2400" b="1" dirty="0">
              <a:solidFill>
                <a:srgbClr val="FF0000"/>
              </a:solidFill>
              <a:latin typeface="Times New Roman" panose="02020603050405020304" pitchFamily="18" charset="0"/>
              <a:cs typeface="Times New Roman" panose="02020603050405020304" pitchFamily="18" charset="0"/>
            </a:endParaRPr>
          </a:p>
          <a:p>
            <a:r>
              <a:rPr lang="en-US" sz="2400" b="1" dirty="0">
                <a:solidFill>
                  <a:srgbClr val="FF0000"/>
                </a:solidFill>
                <a:latin typeface="Times New Roman" panose="02020603050405020304" pitchFamily="18" charset="0"/>
                <a:cs typeface="Times New Roman" panose="02020603050405020304" pitchFamily="18" charset="0"/>
              </a:rPr>
              <a:t>At least a t = 0</a:t>
            </a:r>
            <a:endParaRPr lang="en-CA" sz="2400" b="1" dirty="0">
              <a:solidFill>
                <a:srgbClr val="FF0000"/>
              </a:solidFill>
              <a:latin typeface="Times New Roman" panose="02020603050405020304" pitchFamily="18" charset="0"/>
              <a:cs typeface="Times New Roman" panose="02020603050405020304" pitchFamily="18" charset="0"/>
            </a:endParaRPr>
          </a:p>
        </p:txBody>
      </p:sp>
      <p:pic>
        <p:nvPicPr>
          <p:cNvPr id="4" name="Picture 3" descr="A diagram of a graph&#10;&#10;Description automatically generated with medium confidence">
            <a:extLst>
              <a:ext uri="{FF2B5EF4-FFF2-40B4-BE49-F238E27FC236}">
                <a16:creationId xmlns:a16="http://schemas.microsoft.com/office/drawing/2014/main" id="{B11C41D6-22B3-F78B-E48C-400CE775FFCC}"/>
              </a:ext>
            </a:extLst>
          </p:cNvPr>
          <p:cNvPicPr>
            <a:picLocks noChangeAspect="1"/>
          </p:cNvPicPr>
          <p:nvPr/>
        </p:nvPicPr>
        <p:blipFill rotWithShape="1">
          <a:blip r:embed="rId2"/>
          <a:srcRect l="70153" t="6327" r="2933" b="61284"/>
          <a:stretch/>
        </p:blipFill>
        <p:spPr>
          <a:xfrm>
            <a:off x="6096000" y="3938298"/>
            <a:ext cx="2561258" cy="1658776"/>
          </a:xfrm>
          <a:prstGeom prst="rect">
            <a:avLst/>
          </a:prstGeom>
        </p:spPr>
      </p:pic>
      <p:pic>
        <p:nvPicPr>
          <p:cNvPr id="8" name="Picture 7" descr="A diagram of a graph&#10;&#10;Description automatically generated with medium confidence">
            <a:extLst>
              <a:ext uri="{FF2B5EF4-FFF2-40B4-BE49-F238E27FC236}">
                <a16:creationId xmlns:a16="http://schemas.microsoft.com/office/drawing/2014/main" id="{81214DF2-FE32-7346-0E3A-430601F83A25}"/>
              </a:ext>
            </a:extLst>
          </p:cNvPr>
          <p:cNvPicPr>
            <a:picLocks noChangeAspect="1"/>
          </p:cNvPicPr>
          <p:nvPr/>
        </p:nvPicPr>
        <p:blipFill rotWithShape="1">
          <a:blip r:embed="rId2"/>
          <a:srcRect l="70153" t="39568" r="2933" b="23087"/>
          <a:stretch/>
        </p:blipFill>
        <p:spPr>
          <a:xfrm>
            <a:off x="9024365" y="3937020"/>
            <a:ext cx="2561258" cy="1912620"/>
          </a:xfrm>
          <a:prstGeom prst="rect">
            <a:avLst/>
          </a:prstGeom>
        </p:spPr>
      </p:pic>
      <p:sp>
        <p:nvSpPr>
          <p:cNvPr id="29" name="Title 1">
            <a:extLst>
              <a:ext uri="{FF2B5EF4-FFF2-40B4-BE49-F238E27FC236}">
                <a16:creationId xmlns:a16="http://schemas.microsoft.com/office/drawing/2014/main" id="{0F179B63-DBB7-EB9B-20AC-9168269EEB05}"/>
              </a:ext>
            </a:extLst>
          </p:cNvPr>
          <p:cNvSpPr txBox="1">
            <a:spLocks/>
          </p:cNvSpPr>
          <p:nvPr/>
        </p:nvSpPr>
        <p:spPr>
          <a:xfrm>
            <a:off x="7934555" y="3010946"/>
            <a:ext cx="1445405" cy="95157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b="1" dirty="0">
                <a:solidFill>
                  <a:srgbClr val="FF0000"/>
                </a:solidFill>
                <a:latin typeface="Times New Roman" panose="02020603050405020304" pitchFamily="18" charset="0"/>
                <a:cs typeface="Times New Roman" panose="02020603050405020304" pitchFamily="18" charset="0"/>
              </a:rPr>
              <a:t>Why?</a:t>
            </a:r>
            <a:endParaRPr lang="en-CA" sz="2400" b="1" dirty="0">
              <a:solidFill>
                <a:srgbClr val="FF0000"/>
              </a:solidFill>
              <a:latin typeface="Times New Roman" panose="02020603050405020304" pitchFamily="18" charset="0"/>
              <a:cs typeface="Times New Roman" panose="02020603050405020304" pitchFamily="18" charset="0"/>
            </a:endParaRPr>
          </a:p>
        </p:txBody>
      </p:sp>
      <p:pic>
        <p:nvPicPr>
          <p:cNvPr id="30" name="Picture 29" descr="A graph showing a red line and a green line&#10;&#10;Description automatically generated">
            <a:extLst>
              <a:ext uri="{FF2B5EF4-FFF2-40B4-BE49-F238E27FC236}">
                <a16:creationId xmlns:a16="http://schemas.microsoft.com/office/drawing/2014/main" id="{25CF2C4F-AB19-2CC1-723A-65A9728CFA26}"/>
              </a:ext>
            </a:extLst>
          </p:cNvPr>
          <p:cNvPicPr>
            <a:picLocks noChangeAspect="1"/>
          </p:cNvPicPr>
          <p:nvPr/>
        </p:nvPicPr>
        <p:blipFill rotWithShape="1">
          <a:blip r:embed="rId3"/>
          <a:srcRect l="2713" t="5553" r="8525"/>
          <a:stretch/>
        </p:blipFill>
        <p:spPr>
          <a:xfrm>
            <a:off x="685315" y="2741242"/>
            <a:ext cx="4608112" cy="3677447"/>
          </a:xfrm>
          <a:prstGeom prst="rect">
            <a:avLst/>
          </a:prstGeom>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9EDF2A37-9FCF-A9D2-EC8D-E3F1DEF5595E}"/>
                  </a:ext>
                </a:extLst>
              </p:cNvPr>
              <p:cNvSpPr txBox="1"/>
              <p:nvPr/>
            </p:nvSpPr>
            <p:spPr>
              <a:xfrm>
                <a:off x="1779685" y="3614140"/>
                <a:ext cx="1626123" cy="46166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000" b="1" i="1" smtClean="0">
                          <a:solidFill>
                            <a:srgbClr val="FF0000"/>
                          </a:solidFill>
                          <a:latin typeface="Cambria Math" panose="02040503050406030204" pitchFamily="18" charset="0"/>
                        </a:rPr>
                        <m:t> </m:t>
                      </m:r>
                      <m:r>
                        <a:rPr lang="en-US" sz="3000" b="1" i="1" smtClean="0">
                          <a:solidFill>
                            <a:srgbClr val="FF0000"/>
                          </a:solidFill>
                          <a:latin typeface="Cambria Math" panose="02040503050406030204" pitchFamily="18" charset="0"/>
                        </a:rPr>
                        <m:t>𝒓</m:t>
                      </m:r>
                      <m:r>
                        <a:rPr lang="en-US" sz="3000" b="1" i="1" smtClean="0">
                          <a:solidFill>
                            <a:srgbClr val="FF0000"/>
                          </a:solidFill>
                          <a:latin typeface="Cambria Math" panose="02040503050406030204" pitchFamily="18" charset="0"/>
                        </a:rPr>
                        <m:t> ≥</m:t>
                      </m:r>
                      <m:r>
                        <a:rPr lang="en-US" sz="3000" b="1" i="1" smtClean="0">
                          <a:solidFill>
                            <a:srgbClr val="FF0000"/>
                          </a:solidFill>
                          <a:latin typeface="Cambria Math" panose="02040503050406030204" pitchFamily="18" charset="0"/>
                          <a:ea typeface="Cambria Math" panose="02040503050406030204" pitchFamily="18" charset="0"/>
                        </a:rPr>
                        <m:t>𝒂</m:t>
                      </m:r>
                      <m:r>
                        <a:rPr lang="en-US" sz="3000" b="1" i="1" smtClean="0">
                          <a:solidFill>
                            <a:srgbClr val="FF0000"/>
                          </a:solidFill>
                          <a:latin typeface="Cambria Math" panose="02040503050406030204" pitchFamily="18" charset="0"/>
                          <a:ea typeface="Cambria Math" panose="02040503050406030204" pitchFamily="18" charset="0"/>
                        </a:rPr>
                        <m:t>   </m:t>
                      </m:r>
                    </m:oMath>
                  </m:oMathPara>
                </a14:m>
                <a:endParaRPr lang="en-CO" sz="3000" b="1" dirty="0">
                  <a:solidFill>
                    <a:srgbClr val="FF0000"/>
                  </a:solidFill>
                </a:endParaRPr>
              </a:p>
            </p:txBody>
          </p:sp>
        </mc:Choice>
        <mc:Fallback xmlns="">
          <p:sp>
            <p:nvSpPr>
              <p:cNvPr id="2" name="TextBox 1">
                <a:extLst>
                  <a:ext uri="{FF2B5EF4-FFF2-40B4-BE49-F238E27FC236}">
                    <a16:creationId xmlns:a16="http://schemas.microsoft.com/office/drawing/2014/main" id="{9EDF2A37-9FCF-A9D2-EC8D-E3F1DEF5595E}"/>
                  </a:ext>
                </a:extLst>
              </p:cNvPr>
              <p:cNvSpPr txBox="1">
                <a:spLocks noRot="1" noChangeAspect="1" noMove="1" noResize="1" noEditPoints="1" noAdjustHandles="1" noChangeArrowheads="1" noChangeShapeType="1" noTextEdit="1"/>
              </p:cNvSpPr>
              <p:nvPr/>
            </p:nvSpPr>
            <p:spPr>
              <a:xfrm>
                <a:off x="1779685" y="3614140"/>
                <a:ext cx="1626123" cy="461665"/>
              </a:xfrm>
              <a:prstGeom prst="rect">
                <a:avLst/>
              </a:prstGeom>
              <a:blipFill>
                <a:blip r:embed="rId4"/>
                <a:stretch>
                  <a:fillRect l="-3876" t="-7895" r="-3876" b="-34211"/>
                </a:stretch>
              </a:blipFill>
            </p:spPr>
            <p:txBody>
              <a:bodyPr/>
              <a:lstStyle/>
              <a:p>
                <a:r>
                  <a:rPr lang="en-CO">
                    <a:noFill/>
                  </a:rPr>
                  <a:t> </a:t>
                </a:r>
              </a:p>
            </p:txBody>
          </p:sp>
        </mc:Fallback>
      </mc:AlternateContent>
    </p:spTree>
    <p:extLst>
      <p:ext uri="{BB962C8B-B14F-4D97-AF65-F5344CB8AC3E}">
        <p14:creationId xmlns:p14="http://schemas.microsoft.com/office/powerpoint/2010/main" val="5249167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1">
            <a:extLst>
              <a:ext uri="{FF2B5EF4-FFF2-40B4-BE49-F238E27FC236}">
                <a16:creationId xmlns:a16="http://schemas.microsoft.com/office/drawing/2014/main" id="{EAC65B71-AE39-20CA-01ED-D96C9FB66864}"/>
              </a:ext>
            </a:extLst>
          </p:cNvPr>
          <p:cNvSpPr txBox="1">
            <a:spLocks/>
          </p:cNvSpPr>
          <p:nvPr/>
        </p:nvSpPr>
        <p:spPr>
          <a:xfrm>
            <a:off x="685315" y="439311"/>
            <a:ext cx="10821365" cy="72419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50000"/>
              </a:lnSpc>
            </a:pPr>
            <a:r>
              <a:rPr lang="en-US" sz="5000" dirty="0">
                <a:latin typeface="Times New Roman" panose="02020603050405020304" pitchFamily="18" charset="0"/>
                <a:cs typeface="Times New Roman" panose="02020603050405020304" pitchFamily="18" charset="0"/>
              </a:rPr>
              <a:t>Guesses for the parameters</a:t>
            </a:r>
            <a:endParaRPr lang="en-CA" sz="5000" dirty="0">
              <a:latin typeface="Times New Roman" panose="02020603050405020304" pitchFamily="18" charset="0"/>
              <a:cs typeface="Times New Roman" panose="02020603050405020304" pitchFamily="18" charset="0"/>
            </a:endParaRPr>
          </a:p>
        </p:txBody>
      </p:sp>
      <p:sp>
        <p:nvSpPr>
          <p:cNvPr id="28" name="Title 1">
            <a:extLst>
              <a:ext uri="{FF2B5EF4-FFF2-40B4-BE49-F238E27FC236}">
                <a16:creationId xmlns:a16="http://schemas.microsoft.com/office/drawing/2014/main" id="{7964D895-19AC-F187-F83C-BFCCBC679D09}"/>
              </a:ext>
            </a:extLst>
          </p:cNvPr>
          <p:cNvSpPr txBox="1">
            <a:spLocks/>
          </p:cNvSpPr>
          <p:nvPr/>
        </p:nvSpPr>
        <p:spPr>
          <a:xfrm>
            <a:off x="7558117" y="6384022"/>
            <a:ext cx="4314568" cy="262011"/>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CA" sz="1400" dirty="0">
                <a:latin typeface="Times New Roman" panose="02020603050405020304" pitchFamily="18" charset="0"/>
                <a:cs typeface="Times New Roman" panose="02020603050405020304" pitchFamily="18" charset="0"/>
              </a:rPr>
              <a:t>Slide XXX</a:t>
            </a:r>
          </a:p>
          <a:p>
            <a:pPr algn="r"/>
            <a:endParaRPr lang="en-CA" sz="1400" dirty="0">
              <a:latin typeface="Times New Roman" panose="02020603050405020304" pitchFamily="18" charset="0"/>
              <a:cs typeface="Times New Roman" panose="02020603050405020304" pitchFamily="18" charset="0"/>
            </a:endParaRPr>
          </a:p>
        </p:txBody>
      </p:sp>
      <p:sp>
        <p:nvSpPr>
          <p:cNvPr id="6" name="Title 1">
            <a:extLst>
              <a:ext uri="{FF2B5EF4-FFF2-40B4-BE49-F238E27FC236}">
                <a16:creationId xmlns:a16="http://schemas.microsoft.com/office/drawing/2014/main" id="{71DCA872-E99C-93AE-261D-D2D076688C50}"/>
              </a:ext>
            </a:extLst>
          </p:cNvPr>
          <p:cNvSpPr txBox="1">
            <a:spLocks/>
          </p:cNvSpPr>
          <p:nvPr/>
        </p:nvSpPr>
        <p:spPr>
          <a:xfrm>
            <a:off x="685315" y="1520811"/>
            <a:ext cx="11187370" cy="95157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b="1" dirty="0">
                <a:solidFill>
                  <a:srgbClr val="FF0000"/>
                </a:solidFill>
                <a:latin typeface="Times New Roman" panose="02020603050405020304" pitchFamily="18" charset="0"/>
                <a:cs typeface="Times New Roman" panose="02020603050405020304" pitchFamily="18" charset="0"/>
              </a:rPr>
              <a:t>3) The rate of decrease of most physiological functions of humans beings is between 0.5 and 1.3 percent per year (???).</a:t>
            </a:r>
          </a:p>
          <a:p>
            <a:endParaRPr lang="en-US" sz="2400" b="1" dirty="0">
              <a:solidFill>
                <a:srgbClr val="FF0000"/>
              </a:solidFill>
              <a:latin typeface="Times New Roman" panose="02020603050405020304" pitchFamily="18" charset="0"/>
              <a:cs typeface="Times New Roman" panose="02020603050405020304" pitchFamily="18" charset="0"/>
            </a:endParaRPr>
          </a:p>
        </p:txBody>
      </p:sp>
      <p:pic>
        <p:nvPicPr>
          <p:cNvPr id="5" name="Picture 4" descr="A close-up of a text&#10;&#10;Description automatically generated">
            <a:extLst>
              <a:ext uri="{FF2B5EF4-FFF2-40B4-BE49-F238E27FC236}">
                <a16:creationId xmlns:a16="http://schemas.microsoft.com/office/drawing/2014/main" id="{BB214A1C-F3B2-589D-017F-D287D3CA604A}"/>
              </a:ext>
            </a:extLst>
          </p:cNvPr>
          <p:cNvPicPr>
            <a:picLocks noChangeAspect="1"/>
          </p:cNvPicPr>
          <p:nvPr/>
        </p:nvPicPr>
        <p:blipFill>
          <a:blip r:embed="rId2"/>
          <a:stretch>
            <a:fillRect/>
          </a:stretch>
        </p:blipFill>
        <p:spPr>
          <a:xfrm>
            <a:off x="5371724" y="2829691"/>
            <a:ext cx="6131066" cy="2860716"/>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5C54F27-82F7-7C20-04BD-F74E7F96EF5A}"/>
                  </a:ext>
                </a:extLst>
              </p:cNvPr>
              <p:cNvSpPr txBox="1"/>
              <p:nvPr/>
            </p:nvSpPr>
            <p:spPr>
              <a:xfrm>
                <a:off x="685315" y="4041599"/>
                <a:ext cx="3282630" cy="49879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CO" sz="3000" i="1" smtClean="0">
                              <a:latin typeface="Cambria Math" panose="02040503050406030204" pitchFamily="18" charset="0"/>
                            </a:rPr>
                          </m:ctrlPr>
                        </m:sSubSupPr>
                        <m:e>
                          <m:r>
                            <a:rPr lang="en-CO" sz="3000" i="1">
                              <a:latin typeface="Cambria Math" panose="02040503050406030204" pitchFamily="18" charset="0"/>
                              <a:ea typeface="Cambria Math" panose="02040503050406030204" pitchFamily="18" charset="0"/>
                            </a:rPr>
                            <m:t>𝜆</m:t>
                          </m:r>
                        </m:e>
                        <m:sub>
                          <m:r>
                            <a:rPr lang="en-US" sz="3000" i="1">
                              <a:latin typeface="Cambria Math" panose="02040503050406030204" pitchFamily="18" charset="0"/>
                            </a:rPr>
                            <m:t>𝑖</m:t>
                          </m:r>
                        </m:sub>
                        <m:sup>
                          <m:r>
                            <a:rPr lang="en-US" sz="3000" b="0" i="1" smtClean="0">
                              <a:latin typeface="Cambria Math" panose="02040503050406030204" pitchFamily="18" charset="0"/>
                            </a:rPr>
                            <m:t>𝑑</m:t>
                          </m:r>
                        </m:sup>
                      </m:sSubSup>
                      <m:d>
                        <m:dPr>
                          <m:ctrlPr>
                            <a:rPr lang="en-US" sz="3000" i="1">
                              <a:latin typeface="Cambria Math" panose="02040503050406030204" pitchFamily="18" charset="0"/>
                            </a:rPr>
                          </m:ctrlPr>
                        </m:dPr>
                        <m:e>
                          <m:r>
                            <a:rPr lang="en-US" sz="3000" i="1">
                              <a:latin typeface="Cambria Math" panose="02040503050406030204" pitchFamily="18" charset="0"/>
                            </a:rPr>
                            <m:t>𝑡</m:t>
                          </m:r>
                          <m:r>
                            <a:rPr lang="en-US" sz="3000" i="1">
                              <a:latin typeface="Cambria Math" panose="02040503050406030204" pitchFamily="18" charset="0"/>
                            </a:rPr>
                            <m:t>=100</m:t>
                          </m:r>
                        </m:e>
                      </m:d>
                      <m:r>
                        <a:rPr lang="en-US" sz="3000" b="0" i="1" smtClean="0">
                          <a:latin typeface="Cambria Math" panose="02040503050406030204" pitchFamily="18" charset="0"/>
                        </a:rPr>
                        <m:t> </m:t>
                      </m:r>
                      <m:r>
                        <a:rPr lang="en-US" sz="3000" b="0" i="1" smtClean="0">
                          <a:latin typeface="Cambria Math" panose="02040503050406030204" pitchFamily="18" charset="0"/>
                          <a:ea typeface="Cambria Math" panose="02040503050406030204" pitchFamily="18" charset="0"/>
                        </a:rPr>
                        <m:t>≤1.3 </m:t>
                      </m:r>
                    </m:oMath>
                  </m:oMathPara>
                </a14:m>
                <a:endParaRPr lang="en-CO" sz="3000" dirty="0"/>
              </a:p>
            </p:txBody>
          </p:sp>
        </mc:Choice>
        <mc:Fallback xmlns="">
          <p:sp>
            <p:nvSpPr>
              <p:cNvPr id="7" name="TextBox 6">
                <a:extLst>
                  <a:ext uri="{FF2B5EF4-FFF2-40B4-BE49-F238E27FC236}">
                    <a16:creationId xmlns:a16="http://schemas.microsoft.com/office/drawing/2014/main" id="{B5C54F27-82F7-7C20-04BD-F74E7F96EF5A}"/>
                  </a:ext>
                </a:extLst>
              </p:cNvPr>
              <p:cNvSpPr txBox="1">
                <a:spLocks noRot="1" noChangeAspect="1" noMove="1" noResize="1" noEditPoints="1" noAdjustHandles="1" noChangeArrowheads="1" noChangeShapeType="1" noTextEdit="1"/>
              </p:cNvSpPr>
              <p:nvPr/>
            </p:nvSpPr>
            <p:spPr>
              <a:xfrm>
                <a:off x="685315" y="4041599"/>
                <a:ext cx="3282630" cy="498791"/>
              </a:xfrm>
              <a:prstGeom prst="rect">
                <a:avLst/>
              </a:prstGeom>
              <a:blipFill>
                <a:blip r:embed="rId3"/>
                <a:stretch>
                  <a:fillRect l="-1923" r="-4231" b="-35000"/>
                </a:stretch>
              </a:blipFill>
            </p:spPr>
            <p:txBody>
              <a:bodyPr/>
              <a:lstStyle/>
              <a:p>
                <a:r>
                  <a:rPr lang="en-CO">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AD5E7292-D56F-F367-5465-D47B03934E05}"/>
                  </a:ext>
                </a:extLst>
              </p:cNvPr>
              <p:cNvSpPr txBox="1"/>
              <p:nvPr/>
            </p:nvSpPr>
            <p:spPr>
              <a:xfrm>
                <a:off x="685315" y="3013408"/>
                <a:ext cx="3069430" cy="49879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CO" sz="3000" i="1" smtClean="0">
                              <a:latin typeface="Cambria Math" panose="02040503050406030204" pitchFamily="18" charset="0"/>
                            </a:rPr>
                          </m:ctrlPr>
                        </m:sSubSupPr>
                        <m:e>
                          <m:r>
                            <a:rPr lang="en-CO" sz="3000" i="1">
                              <a:latin typeface="Cambria Math" panose="02040503050406030204" pitchFamily="18" charset="0"/>
                              <a:ea typeface="Cambria Math" panose="02040503050406030204" pitchFamily="18" charset="0"/>
                            </a:rPr>
                            <m:t>𝜆</m:t>
                          </m:r>
                        </m:e>
                        <m:sub>
                          <m:r>
                            <a:rPr lang="en-US" sz="3000" i="1">
                              <a:latin typeface="Cambria Math" panose="02040503050406030204" pitchFamily="18" charset="0"/>
                            </a:rPr>
                            <m:t>𝑖</m:t>
                          </m:r>
                        </m:sub>
                        <m:sup>
                          <m:r>
                            <a:rPr lang="en-US" sz="3000" b="0" i="1" smtClean="0">
                              <a:latin typeface="Cambria Math" panose="02040503050406030204" pitchFamily="18" charset="0"/>
                            </a:rPr>
                            <m:t>𝑑</m:t>
                          </m:r>
                        </m:sup>
                      </m:sSubSup>
                      <m:d>
                        <m:dPr>
                          <m:ctrlPr>
                            <a:rPr lang="en-US" sz="3000" i="1">
                              <a:latin typeface="Cambria Math" panose="02040503050406030204" pitchFamily="18" charset="0"/>
                            </a:rPr>
                          </m:ctrlPr>
                        </m:dPr>
                        <m:e>
                          <m:r>
                            <a:rPr lang="en-US" sz="3000" i="1">
                              <a:latin typeface="Cambria Math" panose="02040503050406030204" pitchFamily="18" charset="0"/>
                            </a:rPr>
                            <m:t>𝑡</m:t>
                          </m:r>
                          <m:r>
                            <a:rPr lang="en-US" sz="3000" i="1">
                              <a:latin typeface="Cambria Math" panose="02040503050406030204" pitchFamily="18" charset="0"/>
                            </a:rPr>
                            <m:t>=30</m:t>
                          </m:r>
                        </m:e>
                      </m:d>
                      <m:r>
                        <a:rPr lang="en-US" sz="3000" b="0" i="1" smtClean="0">
                          <a:latin typeface="Cambria Math" panose="02040503050406030204" pitchFamily="18" charset="0"/>
                        </a:rPr>
                        <m:t> </m:t>
                      </m:r>
                      <m:r>
                        <a:rPr lang="en-US" sz="3000" i="1">
                          <a:latin typeface="Cambria Math" panose="02040503050406030204" pitchFamily="18" charset="0"/>
                          <a:ea typeface="Cambria Math" panose="02040503050406030204" pitchFamily="18" charset="0"/>
                        </a:rPr>
                        <m:t>≥</m:t>
                      </m:r>
                      <m:r>
                        <a:rPr lang="en-US" sz="3000" b="0" i="1" smtClean="0">
                          <a:latin typeface="Cambria Math" panose="02040503050406030204" pitchFamily="18" charset="0"/>
                          <a:ea typeface="Cambria Math" panose="02040503050406030204" pitchFamily="18" charset="0"/>
                        </a:rPr>
                        <m:t>0.5 </m:t>
                      </m:r>
                    </m:oMath>
                  </m:oMathPara>
                </a14:m>
                <a:endParaRPr lang="en-CO" sz="3000" dirty="0"/>
              </a:p>
            </p:txBody>
          </p:sp>
        </mc:Choice>
        <mc:Fallback xmlns="">
          <p:sp>
            <p:nvSpPr>
              <p:cNvPr id="10" name="TextBox 9">
                <a:extLst>
                  <a:ext uri="{FF2B5EF4-FFF2-40B4-BE49-F238E27FC236}">
                    <a16:creationId xmlns:a16="http://schemas.microsoft.com/office/drawing/2014/main" id="{AD5E7292-D56F-F367-5465-D47B03934E05}"/>
                  </a:ext>
                </a:extLst>
              </p:cNvPr>
              <p:cNvSpPr txBox="1">
                <a:spLocks noRot="1" noChangeAspect="1" noMove="1" noResize="1" noEditPoints="1" noAdjustHandles="1" noChangeArrowheads="1" noChangeShapeType="1" noTextEdit="1"/>
              </p:cNvSpPr>
              <p:nvPr/>
            </p:nvSpPr>
            <p:spPr>
              <a:xfrm>
                <a:off x="685315" y="3013408"/>
                <a:ext cx="3069430" cy="498791"/>
              </a:xfrm>
              <a:prstGeom prst="rect">
                <a:avLst/>
              </a:prstGeom>
              <a:blipFill>
                <a:blip r:embed="rId4"/>
                <a:stretch>
                  <a:fillRect l="-2469" r="-4527" b="-35000"/>
                </a:stretch>
              </a:blipFill>
            </p:spPr>
            <p:txBody>
              <a:bodyPr/>
              <a:lstStyle/>
              <a:p>
                <a:r>
                  <a:rPr lang="en-CO">
                    <a:noFill/>
                  </a:rPr>
                  <a:t> </a:t>
                </a:r>
              </a:p>
            </p:txBody>
          </p:sp>
        </mc:Fallback>
      </mc:AlternateContent>
    </p:spTree>
    <p:extLst>
      <p:ext uri="{BB962C8B-B14F-4D97-AF65-F5344CB8AC3E}">
        <p14:creationId xmlns:p14="http://schemas.microsoft.com/office/powerpoint/2010/main" val="40366410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1">
            <a:extLst>
              <a:ext uri="{FF2B5EF4-FFF2-40B4-BE49-F238E27FC236}">
                <a16:creationId xmlns:a16="http://schemas.microsoft.com/office/drawing/2014/main" id="{EAC65B71-AE39-20CA-01ED-D96C9FB66864}"/>
              </a:ext>
            </a:extLst>
          </p:cNvPr>
          <p:cNvSpPr txBox="1">
            <a:spLocks/>
          </p:cNvSpPr>
          <p:nvPr/>
        </p:nvSpPr>
        <p:spPr>
          <a:xfrm>
            <a:off x="1623468" y="351908"/>
            <a:ext cx="10821365" cy="72419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50000"/>
              </a:lnSpc>
            </a:pPr>
            <a:r>
              <a:rPr lang="en-US" sz="5000" dirty="0">
                <a:latin typeface="Times New Roman" panose="02020603050405020304" pitchFamily="18" charset="0"/>
                <a:cs typeface="Times New Roman" panose="02020603050405020304" pitchFamily="18" charset="0"/>
              </a:rPr>
              <a:t>SM correlation is not a strong result</a:t>
            </a:r>
            <a:endParaRPr lang="en-CA" sz="5000" dirty="0">
              <a:latin typeface="Times New Roman" panose="02020603050405020304" pitchFamily="18" charset="0"/>
              <a:cs typeface="Times New Roman" panose="02020603050405020304" pitchFamily="18" charset="0"/>
            </a:endParaRPr>
          </a:p>
        </p:txBody>
      </p:sp>
      <p:pic>
        <p:nvPicPr>
          <p:cNvPr id="6" name="Picture 5" descr="A graph with red and blue dots&#10;&#10;Description automatically generated">
            <a:extLst>
              <a:ext uri="{FF2B5EF4-FFF2-40B4-BE49-F238E27FC236}">
                <a16:creationId xmlns:a16="http://schemas.microsoft.com/office/drawing/2014/main" id="{35A4A307-A8FD-67D4-151B-F138BFCBC67A}"/>
              </a:ext>
            </a:extLst>
          </p:cNvPr>
          <p:cNvPicPr>
            <a:picLocks noChangeAspect="1"/>
          </p:cNvPicPr>
          <p:nvPr/>
        </p:nvPicPr>
        <p:blipFill>
          <a:blip r:embed="rId2"/>
          <a:stretch>
            <a:fillRect/>
          </a:stretch>
        </p:blipFill>
        <p:spPr>
          <a:xfrm>
            <a:off x="368557" y="1076098"/>
            <a:ext cx="6423436" cy="5138749"/>
          </a:xfrm>
          <a:prstGeom prst="rect">
            <a:avLst/>
          </a:prstGeom>
        </p:spPr>
      </p:pic>
      <p:pic>
        <p:nvPicPr>
          <p:cNvPr id="7" name="Picture 6" descr="A diagram of a graph&#10;&#10;Description automatically generated with medium confidence">
            <a:extLst>
              <a:ext uri="{FF2B5EF4-FFF2-40B4-BE49-F238E27FC236}">
                <a16:creationId xmlns:a16="http://schemas.microsoft.com/office/drawing/2014/main" id="{52ED8703-39E1-35A1-684A-85691A968657}"/>
              </a:ext>
            </a:extLst>
          </p:cNvPr>
          <p:cNvPicPr>
            <a:picLocks noChangeAspect="1"/>
          </p:cNvPicPr>
          <p:nvPr/>
        </p:nvPicPr>
        <p:blipFill>
          <a:blip r:embed="rId3"/>
          <a:stretch>
            <a:fillRect/>
          </a:stretch>
        </p:blipFill>
        <p:spPr>
          <a:xfrm>
            <a:off x="6791993" y="1634034"/>
            <a:ext cx="4789293" cy="4376057"/>
          </a:xfrm>
          <a:prstGeom prst="rect">
            <a:avLst/>
          </a:prstGeom>
        </p:spPr>
      </p:pic>
    </p:spTree>
    <p:extLst>
      <p:ext uri="{BB962C8B-B14F-4D97-AF65-F5344CB8AC3E}">
        <p14:creationId xmlns:p14="http://schemas.microsoft.com/office/powerpoint/2010/main" val="11995299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1">
            <a:extLst>
              <a:ext uri="{FF2B5EF4-FFF2-40B4-BE49-F238E27FC236}">
                <a16:creationId xmlns:a16="http://schemas.microsoft.com/office/drawing/2014/main" id="{EAC65B71-AE39-20CA-01ED-D96C9FB66864}"/>
              </a:ext>
            </a:extLst>
          </p:cNvPr>
          <p:cNvSpPr txBox="1">
            <a:spLocks/>
          </p:cNvSpPr>
          <p:nvPr/>
        </p:nvSpPr>
        <p:spPr>
          <a:xfrm>
            <a:off x="685317" y="280656"/>
            <a:ext cx="10821365" cy="72419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50000"/>
              </a:lnSpc>
            </a:pPr>
            <a:r>
              <a:rPr lang="en-US" sz="5000" dirty="0">
                <a:latin typeface="Times New Roman" panose="02020603050405020304" pitchFamily="18" charset="0"/>
                <a:cs typeface="Times New Roman" panose="02020603050405020304" pitchFamily="18" charset="0"/>
              </a:rPr>
              <a:t>SM correlation is not a strong result</a:t>
            </a:r>
            <a:endParaRPr lang="en-CA" sz="5000" dirty="0">
              <a:latin typeface="Times New Roman" panose="02020603050405020304" pitchFamily="18" charset="0"/>
              <a:cs typeface="Times New Roman" panose="02020603050405020304" pitchFamily="18" charset="0"/>
            </a:endParaRPr>
          </a:p>
        </p:txBody>
      </p:sp>
      <p:sp>
        <p:nvSpPr>
          <p:cNvPr id="28" name="Title 1">
            <a:extLst>
              <a:ext uri="{FF2B5EF4-FFF2-40B4-BE49-F238E27FC236}">
                <a16:creationId xmlns:a16="http://schemas.microsoft.com/office/drawing/2014/main" id="{7964D895-19AC-F187-F83C-BFCCBC679D09}"/>
              </a:ext>
            </a:extLst>
          </p:cNvPr>
          <p:cNvSpPr txBox="1">
            <a:spLocks/>
          </p:cNvSpPr>
          <p:nvPr/>
        </p:nvSpPr>
        <p:spPr>
          <a:xfrm>
            <a:off x="7558117" y="6384022"/>
            <a:ext cx="4314568" cy="262011"/>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CA" sz="1400" dirty="0">
                <a:latin typeface="Times New Roman" panose="02020603050405020304" pitchFamily="18" charset="0"/>
                <a:cs typeface="Times New Roman" panose="02020603050405020304" pitchFamily="18" charset="0"/>
              </a:rPr>
              <a:t>Slide XXX</a:t>
            </a:r>
          </a:p>
          <a:p>
            <a:pPr algn="r"/>
            <a:endParaRPr lang="en-CA" sz="1400" dirty="0">
              <a:latin typeface="Times New Roman" panose="02020603050405020304" pitchFamily="18" charset="0"/>
              <a:cs typeface="Times New Roman" panose="02020603050405020304" pitchFamily="18" charset="0"/>
            </a:endParaRPr>
          </a:p>
        </p:txBody>
      </p:sp>
      <p:sp>
        <p:nvSpPr>
          <p:cNvPr id="2" name="Title 1">
            <a:extLst>
              <a:ext uri="{FF2B5EF4-FFF2-40B4-BE49-F238E27FC236}">
                <a16:creationId xmlns:a16="http://schemas.microsoft.com/office/drawing/2014/main" id="{BB002830-617E-4876-56DA-E943041F870D}"/>
              </a:ext>
            </a:extLst>
          </p:cNvPr>
          <p:cNvSpPr txBox="1">
            <a:spLocks/>
          </p:cNvSpPr>
          <p:nvPr/>
        </p:nvSpPr>
        <p:spPr>
          <a:xfrm>
            <a:off x="685315" y="1475457"/>
            <a:ext cx="3921598" cy="314404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lnSpc>
                <a:spcPct val="150000"/>
              </a:lnSpc>
            </a:pPr>
            <a:r>
              <a:rPr lang="en-US" sz="2000" dirty="0">
                <a:latin typeface="Times New Roman" panose="02020603050405020304" pitchFamily="18" charset="0"/>
                <a:cs typeface="Times New Roman" panose="02020603050405020304" pitchFamily="18" charset="0"/>
              </a:rPr>
              <a:t>Here we will put results from phenomenological data that shows that </a:t>
            </a:r>
            <a:r>
              <a:rPr lang="en-US" sz="2000" dirty="0" err="1">
                <a:latin typeface="Times New Roman" panose="02020603050405020304" pitchFamily="18" charset="0"/>
                <a:cs typeface="Times New Roman" panose="02020603050405020304" pitchFamily="18" charset="0"/>
              </a:rPr>
              <a:t>Strehler-Mildvan</a:t>
            </a:r>
            <a:r>
              <a:rPr lang="en-US" sz="2000" dirty="0">
                <a:latin typeface="Times New Roman" panose="02020603050405020304" pitchFamily="18" charset="0"/>
                <a:cs typeface="Times New Roman" panose="02020603050405020304" pitchFamily="18" charset="0"/>
              </a:rPr>
              <a:t> Correlation is not a strong results. </a:t>
            </a:r>
            <a:endParaRPr lang="en-CA" sz="2000" dirty="0">
              <a:latin typeface="Times New Roman" panose="02020603050405020304" pitchFamily="18" charset="0"/>
              <a:cs typeface="Times New Roman" panose="02020603050405020304" pitchFamily="18" charset="0"/>
            </a:endParaRPr>
          </a:p>
        </p:txBody>
      </p:sp>
      <p:sp>
        <p:nvSpPr>
          <p:cNvPr id="3" name="Title 1">
            <a:extLst>
              <a:ext uri="{FF2B5EF4-FFF2-40B4-BE49-F238E27FC236}">
                <a16:creationId xmlns:a16="http://schemas.microsoft.com/office/drawing/2014/main" id="{FF9141C4-366A-DB44-C93D-CAB44C92E4E0}"/>
              </a:ext>
            </a:extLst>
          </p:cNvPr>
          <p:cNvSpPr txBox="1">
            <a:spLocks/>
          </p:cNvSpPr>
          <p:nvPr/>
        </p:nvSpPr>
        <p:spPr>
          <a:xfrm>
            <a:off x="6435917" y="1475457"/>
            <a:ext cx="5070763" cy="440282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lnSpc>
                <a:spcPct val="150000"/>
              </a:lnSpc>
            </a:pPr>
            <a:r>
              <a:rPr lang="en-US" sz="2000" dirty="0">
                <a:latin typeface="Times New Roman" panose="02020603050405020304" pitchFamily="18" charset="0"/>
                <a:cs typeface="Times New Roman" panose="02020603050405020304" pitchFamily="18" charset="0"/>
              </a:rPr>
              <a:t>The reason why we cant see the SM correlation as in the paper of 1960 is because:</a:t>
            </a:r>
          </a:p>
          <a:p>
            <a:pPr marL="342900" indent="-342900" algn="just">
              <a:lnSpc>
                <a:spcPct val="150000"/>
              </a:lnSpc>
              <a:buFont typeface="Arial" panose="020B0604020202020204" pitchFamily="34" charset="0"/>
              <a:buChar char="•"/>
            </a:pPr>
            <a:r>
              <a:rPr lang="en-US" sz="2000" dirty="0" err="1">
                <a:latin typeface="Times New Roman" panose="02020603050405020304" pitchFamily="18" charset="0"/>
                <a:cs typeface="Times New Roman" panose="02020603050405020304" pitchFamily="18" charset="0"/>
              </a:rPr>
              <a:t>Gompertz</a:t>
            </a:r>
            <a:r>
              <a:rPr lang="en-US" sz="2000" dirty="0">
                <a:latin typeface="Times New Roman" panose="02020603050405020304" pitchFamily="18" charset="0"/>
                <a:cs typeface="Times New Roman" panose="02020603050405020304" pitchFamily="18" charset="0"/>
              </a:rPr>
              <a:t> Slope (alpha) could change in the time</a:t>
            </a:r>
          </a:p>
          <a:p>
            <a:pPr marL="342900" indent="-342900" algn="just">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Ro could change in the time</a:t>
            </a:r>
          </a:p>
          <a:p>
            <a:pPr marL="342900" indent="-342900" algn="just">
              <a:lnSpc>
                <a:spcPct val="150000"/>
              </a:lnSpc>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algn="just">
              <a:lnSpc>
                <a:spcPct val="150000"/>
              </a:lnSpc>
            </a:pPr>
            <a:r>
              <a:rPr lang="en-US" sz="2000" dirty="0">
                <a:latin typeface="Times New Roman" panose="02020603050405020304" pitchFamily="18" charset="0"/>
                <a:cs typeface="Times New Roman" panose="02020603050405020304" pitchFamily="18" charset="0"/>
              </a:rPr>
              <a:t>Therefore, the correlation between this two values could be dynamic in time and not just one point for the entire curve of mortality rate. </a:t>
            </a:r>
            <a:endParaRPr lang="en-CA" sz="2000" dirty="0">
              <a:latin typeface="Times New Roman" panose="02020603050405020304" pitchFamily="18" charset="0"/>
              <a:cs typeface="Times New Roman" panose="02020603050405020304" pitchFamily="18" charset="0"/>
            </a:endParaRPr>
          </a:p>
        </p:txBody>
      </p:sp>
      <p:pic>
        <p:nvPicPr>
          <p:cNvPr id="5" name="Picture 4" descr="A diagram of different colored lines&#10;&#10;Description automatically generated with medium confidence">
            <a:extLst>
              <a:ext uri="{FF2B5EF4-FFF2-40B4-BE49-F238E27FC236}">
                <a16:creationId xmlns:a16="http://schemas.microsoft.com/office/drawing/2014/main" id="{08FD480D-813C-5E73-27DD-E5D0F5B3023D}"/>
              </a:ext>
            </a:extLst>
          </p:cNvPr>
          <p:cNvPicPr>
            <a:picLocks noChangeAspect="1"/>
          </p:cNvPicPr>
          <p:nvPr/>
        </p:nvPicPr>
        <p:blipFill>
          <a:blip r:embed="rId2"/>
          <a:stretch>
            <a:fillRect/>
          </a:stretch>
        </p:blipFill>
        <p:spPr>
          <a:xfrm>
            <a:off x="590311" y="1104344"/>
            <a:ext cx="11282373" cy="5641187"/>
          </a:xfrm>
          <a:prstGeom prst="rect">
            <a:avLst/>
          </a:prstGeom>
        </p:spPr>
      </p:pic>
    </p:spTree>
    <p:extLst>
      <p:ext uri="{BB962C8B-B14F-4D97-AF65-F5344CB8AC3E}">
        <p14:creationId xmlns:p14="http://schemas.microsoft.com/office/powerpoint/2010/main" val="19407989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1">
            <a:extLst>
              <a:ext uri="{FF2B5EF4-FFF2-40B4-BE49-F238E27FC236}">
                <a16:creationId xmlns:a16="http://schemas.microsoft.com/office/drawing/2014/main" id="{EAC65B71-AE39-20CA-01ED-D96C9FB66864}"/>
              </a:ext>
            </a:extLst>
          </p:cNvPr>
          <p:cNvSpPr txBox="1">
            <a:spLocks/>
          </p:cNvSpPr>
          <p:nvPr/>
        </p:nvSpPr>
        <p:spPr>
          <a:xfrm>
            <a:off x="1623468" y="351908"/>
            <a:ext cx="10821365" cy="72419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50000"/>
              </a:lnSpc>
            </a:pPr>
            <a:r>
              <a:rPr lang="en-US" sz="5000" dirty="0">
                <a:latin typeface="Times New Roman" panose="02020603050405020304" pitchFamily="18" charset="0"/>
                <a:cs typeface="Times New Roman" panose="02020603050405020304" pitchFamily="18" charset="0"/>
              </a:rPr>
              <a:t>SM correlation is not a strong result</a:t>
            </a:r>
            <a:endParaRPr lang="en-CA" sz="5000" dirty="0">
              <a:latin typeface="Times New Roman" panose="02020603050405020304" pitchFamily="18" charset="0"/>
              <a:cs typeface="Times New Roman" panose="02020603050405020304" pitchFamily="18" charset="0"/>
            </a:endParaRPr>
          </a:p>
        </p:txBody>
      </p:sp>
      <p:pic>
        <p:nvPicPr>
          <p:cNvPr id="5" name="Picture 4" descr="A diagram of age-specific parameters&#10;&#10;Description automatically generated with medium confidence">
            <a:extLst>
              <a:ext uri="{FF2B5EF4-FFF2-40B4-BE49-F238E27FC236}">
                <a16:creationId xmlns:a16="http://schemas.microsoft.com/office/drawing/2014/main" id="{7955B23C-5ADD-D477-AA7B-BACE151188E6}"/>
              </a:ext>
            </a:extLst>
          </p:cNvPr>
          <p:cNvPicPr>
            <a:picLocks noChangeAspect="1"/>
          </p:cNvPicPr>
          <p:nvPr/>
        </p:nvPicPr>
        <p:blipFill>
          <a:blip r:embed="rId2"/>
          <a:stretch>
            <a:fillRect/>
          </a:stretch>
        </p:blipFill>
        <p:spPr>
          <a:xfrm>
            <a:off x="483183" y="1076098"/>
            <a:ext cx="6950516" cy="5560413"/>
          </a:xfrm>
          <a:prstGeom prst="rect">
            <a:avLst/>
          </a:prstGeom>
        </p:spPr>
      </p:pic>
      <p:pic>
        <p:nvPicPr>
          <p:cNvPr id="8" name="Picture 7" descr="A diagram of a graph&#10;&#10;Description automatically generated with medium confidence">
            <a:extLst>
              <a:ext uri="{FF2B5EF4-FFF2-40B4-BE49-F238E27FC236}">
                <a16:creationId xmlns:a16="http://schemas.microsoft.com/office/drawing/2014/main" id="{B4E26F1A-795C-974C-AAAA-0C7517663D4C}"/>
              </a:ext>
            </a:extLst>
          </p:cNvPr>
          <p:cNvPicPr>
            <a:picLocks noChangeAspect="1"/>
          </p:cNvPicPr>
          <p:nvPr/>
        </p:nvPicPr>
        <p:blipFill>
          <a:blip r:embed="rId3"/>
          <a:stretch>
            <a:fillRect/>
          </a:stretch>
        </p:blipFill>
        <p:spPr>
          <a:xfrm>
            <a:off x="7034150" y="1800288"/>
            <a:ext cx="4789293" cy="4376057"/>
          </a:xfrm>
          <a:prstGeom prst="rect">
            <a:avLst/>
          </a:prstGeom>
        </p:spPr>
      </p:pic>
    </p:spTree>
    <p:extLst>
      <p:ext uri="{BB962C8B-B14F-4D97-AF65-F5344CB8AC3E}">
        <p14:creationId xmlns:p14="http://schemas.microsoft.com/office/powerpoint/2010/main" val="8882017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1">
            <a:extLst>
              <a:ext uri="{FF2B5EF4-FFF2-40B4-BE49-F238E27FC236}">
                <a16:creationId xmlns:a16="http://schemas.microsoft.com/office/drawing/2014/main" id="{EAC65B71-AE39-20CA-01ED-D96C9FB66864}"/>
              </a:ext>
            </a:extLst>
          </p:cNvPr>
          <p:cNvSpPr txBox="1">
            <a:spLocks/>
          </p:cNvSpPr>
          <p:nvPr/>
        </p:nvSpPr>
        <p:spPr>
          <a:xfrm>
            <a:off x="1623468" y="351908"/>
            <a:ext cx="10821365" cy="72419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50000"/>
              </a:lnSpc>
            </a:pPr>
            <a:r>
              <a:rPr lang="en-US" sz="5000" dirty="0">
                <a:latin typeface="Times New Roman" panose="02020603050405020304" pitchFamily="18" charset="0"/>
                <a:cs typeface="Times New Roman" panose="02020603050405020304" pitchFamily="18" charset="0"/>
              </a:rPr>
              <a:t>SM correlation is not a strong result</a:t>
            </a:r>
            <a:endParaRPr lang="en-CA" sz="5000" dirty="0">
              <a:latin typeface="Times New Roman" panose="02020603050405020304" pitchFamily="18" charset="0"/>
              <a:cs typeface="Times New Roman" panose="02020603050405020304" pitchFamily="18" charset="0"/>
            </a:endParaRPr>
          </a:p>
        </p:txBody>
      </p:sp>
      <p:pic>
        <p:nvPicPr>
          <p:cNvPr id="3" name="Picture 2" descr="A group of graphs showing different numbers&#10;&#10;Description automatically generated with medium confidence">
            <a:extLst>
              <a:ext uri="{FF2B5EF4-FFF2-40B4-BE49-F238E27FC236}">
                <a16:creationId xmlns:a16="http://schemas.microsoft.com/office/drawing/2014/main" id="{84229178-A882-357F-073C-4B269D4B0036}"/>
              </a:ext>
            </a:extLst>
          </p:cNvPr>
          <p:cNvPicPr>
            <a:picLocks noChangeAspect="1"/>
          </p:cNvPicPr>
          <p:nvPr/>
        </p:nvPicPr>
        <p:blipFill>
          <a:blip r:embed="rId2"/>
          <a:stretch>
            <a:fillRect/>
          </a:stretch>
        </p:blipFill>
        <p:spPr>
          <a:xfrm>
            <a:off x="633350" y="1076098"/>
            <a:ext cx="10925299" cy="5462650"/>
          </a:xfrm>
          <a:prstGeom prst="rect">
            <a:avLst/>
          </a:prstGeom>
        </p:spPr>
      </p:pic>
    </p:spTree>
    <p:extLst>
      <p:ext uri="{BB962C8B-B14F-4D97-AF65-F5344CB8AC3E}">
        <p14:creationId xmlns:p14="http://schemas.microsoft.com/office/powerpoint/2010/main" val="6740860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272ED586-B619-F500-0D49-5654891CAC78}"/>
              </a:ext>
            </a:extLst>
          </p:cNvPr>
          <p:cNvSpPr>
            <a:spLocks noGrp="1"/>
          </p:cNvSpPr>
          <p:nvPr>
            <p:ph type="title"/>
          </p:nvPr>
        </p:nvSpPr>
        <p:spPr>
          <a:xfrm>
            <a:off x="838200" y="326039"/>
            <a:ext cx="10515600" cy="724190"/>
          </a:xfrm>
        </p:spPr>
        <p:txBody>
          <a:bodyPr>
            <a:normAutofit fontScale="90000"/>
          </a:bodyPr>
          <a:lstStyle/>
          <a:p>
            <a:pPr algn="ctr"/>
            <a:r>
              <a:rPr lang="en-CA" sz="4000" dirty="0">
                <a:latin typeface="Times New Roman" panose="02020603050405020304" pitchFamily="18" charset="0"/>
                <a:cs typeface="Times New Roman" panose="02020603050405020304" pitchFamily="18" charset="0"/>
              </a:rPr>
              <a:t>Gompertz Law to model the exponential increment</a:t>
            </a:r>
          </a:p>
        </p:txBody>
      </p:sp>
      <p:sp>
        <p:nvSpPr>
          <p:cNvPr id="4" name="Title 1">
            <a:extLst>
              <a:ext uri="{FF2B5EF4-FFF2-40B4-BE49-F238E27FC236}">
                <a16:creationId xmlns:a16="http://schemas.microsoft.com/office/drawing/2014/main" id="{AF607D07-15E4-A6C7-2A5D-9DE3E1E19194}"/>
              </a:ext>
            </a:extLst>
          </p:cNvPr>
          <p:cNvSpPr txBox="1">
            <a:spLocks/>
          </p:cNvSpPr>
          <p:nvPr/>
        </p:nvSpPr>
        <p:spPr>
          <a:xfrm>
            <a:off x="7558117" y="6400955"/>
            <a:ext cx="4314568" cy="262011"/>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CA" sz="1400" dirty="0">
                <a:latin typeface="Times New Roman" panose="02020603050405020304" pitchFamily="18" charset="0"/>
                <a:cs typeface="Times New Roman" panose="02020603050405020304" pitchFamily="18" charset="0"/>
              </a:rPr>
              <a:t>Slide 3</a:t>
            </a:r>
          </a:p>
          <a:p>
            <a:pPr algn="r"/>
            <a:endParaRPr lang="en-CA" sz="14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D901E42-CC8B-AA1B-6B96-47C20B1FC7AE}"/>
                  </a:ext>
                </a:extLst>
              </p:cNvPr>
              <p:cNvSpPr txBox="1"/>
              <p:nvPr/>
            </p:nvSpPr>
            <p:spPr>
              <a:xfrm>
                <a:off x="838200" y="1689568"/>
                <a:ext cx="3036376" cy="451086"/>
              </a:xfrm>
              <a:prstGeom prst="rect">
                <a:avLst/>
              </a:prstGeom>
              <a:noFill/>
            </p:spPr>
            <p:txBody>
              <a:bodyPr wrap="square" lIns="0" tIns="0" rIns="0" bIns="0" rtlCol="0">
                <a:spAutoFit/>
              </a:bodyPr>
              <a:lstStyle/>
              <a:p>
                <a14:m>
                  <m:oMath xmlns:m="http://schemas.openxmlformats.org/officeDocument/2006/math">
                    <m:r>
                      <a:rPr lang="en-US" sz="2800" i="1" smtClean="0">
                        <a:latin typeface="Cambria Math" panose="02040503050406030204" pitchFamily="18" charset="0"/>
                        <a:ea typeface="Cambria Math" panose="02040503050406030204" pitchFamily="18" charset="0"/>
                      </a:rPr>
                      <m:t>𝜇</m:t>
                    </m:r>
                    <m:d>
                      <m:dPr>
                        <m:ctrlPr>
                          <a:rPr lang="en-US" sz="2800" b="0" i="1" smtClean="0">
                            <a:latin typeface="Cambria Math" panose="02040503050406030204" pitchFamily="18" charset="0"/>
                            <a:ea typeface="Cambria Math" panose="02040503050406030204" pitchFamily="18" charset="0"/>
                          </a:rPr>
                        </m:ctrlPr>
                      </m:dPr>
                      <m:e>
                        <m:r>
                          <a:rPr lang="en-US" sz="2800" b="0" i="1" smtClean="0">
                            <a:latin typeface="Cambria Math" panose="02040503050406030204" pitchFamily="18" charset="0"/>
                            <a:ea typeface="Cambria Math" panose="02040503050406030204" pitchFamily="18" charset="0"/>
                          </a:rPr>
                          <m:t>𝑡</m:t>
                        </m:r>
                      </m:e>
                    </m:d>
                    <m:r>
                      <a:rPr lang="en-US" sz="2800" b="0" i="1" smtClean="0">
                        <a:latin typeface="Cambria Math" panose="02040503050406030204" pitchFamily="18" charset="0"/>
                        <a:ea typeface="Cambria Math" panose="02040503050406030204" pitchFamily="18" charset="0"/>
                      </a:rPr>
                      <m:t>=</m:t>
                    </m:r>
                    <m:sSub>
                      <m:sSubPr>
                        <m:ctrlPr>
                          <a:rPr lang="en-US" sz="2800" b="0" i="1" smtClean="0">
                            <a:latin typeface="Cambria Math" panose="02040503050406030204" pitchFamily="18" charset="0"/>
                            <a:ea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𝑅</m:t>
                        </m:r>
                      </m:e>
                      <m:sub>
                        <m:r>
                          <a:rPr lang="en-US" sz="2800" b="0" i="1" smtClean="0">
                            <a:latin typeface="Cambria Math" panose="02040503050406030204" pitchFamily="18" charset="0"/>
                            <a:ea typeface="Cambria Math" panose="02040503050406030204" pitchFamily="18" charset="0"/>
                          </a:rPr>
                          <m:t>0</m:t>
                        </m:r>
                      </m:sub>
                    </m:sSub>
                    <m:sSup>
                      <m:sSupPr>
                        <m:ctrlPr>
                          <a:rPr lang="en-US" sz="2800" b="0" i="1" smtClean="0">
                            <a:latin typeface="Cambria Math" panose="02040503050406030204" pitchFamily="18" charset="0"/>
                            <a:ea typeface="Cambria Math" panose="02040503050406030204" pitchFamily="18" charset="0"/>
                          </a:rPr>
                        </m:ctrlPr>
                      </m:sSupPr>
                      <m:e>
                        <m:r>
                          <a:rPr lang="en-US" sz="2800" b="0" i="1" smtClean="0">
                            <a:latin typeface="Cambria Math" panose="02040503050406030204" pitchFamily="18" charset="0"/>
                            <a:ea typeface="Cambria Math" panose="02040503050406030204" pitchFamily="18" charset="0"/>
                          </a:rPr>
                          <m:t>𝑒</m:t>
                        </m:r>
                      </m:e>
                      <m:sup>
                        <m:r>
                          <a:rPr lang="en-US" sz="2800" b="0" i="1" smtClean="0">
                            <a:latin typeface="Cambria Math" panose="02040503050406030204" pitchFamily="18" charset="0"/>
                            <a:ea typeface="Cambria Math" panose="02040503050406030204" pitchFamily="18" charset="0"/>
                          </a:rPr>
                          <m:t>𝛽</m:t>
                        </m:r>
                        <m:r>
                          <a:rPr lang="en-US" sz="2800" b="0" i="1" smtClean="0">
                            <a:latin typeface="Cambria Math" panose="02040503050406030204" pitchFamily="18" charset="0"/>
                            <a:ea typeface="Cambria Math" panose="02040503050406030204" pitchFamily="18" charset="0"/>
                          </a:rPr>
                          <m:t>𝑡</m:t>
                        </m:r>
                      </m:sup>
                    </m:sSup>
                  </m:oMath>
                </a14:m>
                <a:r>
                  <a:rPr lang="en-US" sz="2800" dirty="0">
                    <a:latin typeface="Times New Roman" panose="02020603050405020304" pitchFamily="18" charset="0"/>
                    <a:cs typeface="Times New Roman" panose="02020603050405020304" pitchFamily="18" charset="0"/>
                  </a:rPr>
                  <a:t> + A</a:t>
                </a:r>
              </a:p>
            </p:txBody>
          </p:sp>
        </mc:Choice>
        <mc:Fallback xmlns="">
          <p:sp>
            <p:nvSpPr>
              <p:cNvPr id="5" name="TextBox 4">
                <a:extLst>
                  <a:ext uri="{FF2B5EF4-FFF2-40B4-BE49-F238E27FC236}">
                    <a16:creationId xmlns:a16="http://schemas.microsoft.com/office/drawing/2014/main" id="{8D901E42-CC8B-AA1B-6B96-47C20B1FC7AE}"/>
                  </a:ext>
                </a:extLst>
              </p:cNvPr>
              <p:cNvSpPr txBox="1">
                <a:spLocks noRot="1" noChangeAspect="1" noMove="1" noResize="1" noEditPoints="1" noAdjustHandles="1" noChangeArrowheads="1" noChangeShapeType="1" noTextEdit="1"/>
              </p:cNvSpPr>
              <p:nvPr/>
            </p:nvSpPr>
            <p:spPr>
              <a:xfrm>
                <a:off x="838200" y="1689568"/>
                <a:ext cx="3036376" cy="451086"/>
              </a:xfrm>
              <a:prstGeom prst="rect">
                <a:avLst/>
              </a:prstGeom>
              <a:blipFill>
                <a:blip r:embed="rId3"/>
                <a:stretch>
                  <a:fillRect l="-4167" t="-16216" b="-48649"/>
                </a:stretch>
              </a:blipFill>
            </p:spPr>
            <p:txBody>
              <a:bodyPr/>
              <a:lstStyle/>
              <a:p>
                <a:r>
                  <a:rPr lang="en-US">
                    <a:noFill/>
                  </a:rPr>
                  <a:t> </a:t>
                </a:r>
              </a:p>
            </p:txBody>
          </p:sp>
        </mc:Fallback>
      </mc:AlternateContent>
      <p:sp>
        <p:nvSpPr>
          <p:cNvPr id="8" name="Rectangle 7">
            <a:extLst>
              <a:ext uri="{FF2B5EF4-FFF2-40B4-BE49-F238E27FC236}">
                <a16:creationId xmlns:a16="http://schemas.microsoft.com/office/drawing/2014/main" id="{2799BE7C-725B-E1DC-D483-8F664630BCB9}"/>
              </a:ext>
            </a:extLst>
          </p:cNvPr>
          <p:cNvSpPr/>
          <p:nvPr/>
        </p:nvSpPr>
        <p:spPr>
          <a:xfrm>
            <a:off x="728420" y="1689568"/>
            <a:ext cx="2867187" cy="666174"/>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33144646-F092-6EB2-AEA8-87EB10F2301E}"/>
              </a:ext>
            </a:extLst>
          </p:cNvPr>
          <p:cNvSpPr txBox="1">
            <a:spLocks/>
          </p:cNvSpPr>
          <p:nvPr/>
        </p:nvSpPr>
        <p:spPr>
          <a:xfrm>
            <a:off x="6354306" y="1619322"/>
            <a:ext cx="4850490" cy="95157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CA" sz="2000" dirty="0">
                <a:latin typeface="Times New Roman" panose="02020603050405020304" pitchFamily="18" charset="0"/>
                <a:cs typeface="Times New Roman" panose="02020603050405020304" pitchFamily="18" charset="0"/>
              </a:rPr>
              <a:t>Exponential model to explain the exponential increment of mortality with age</a:t>
            </a:r>
          </a:p>
          <a:p>
            <a:pPr algn="r"/>
            <a:endParaRPr lang="en-CA" sz="2000" dirty="0">
              <a:latin typeface="Times New Roman" panose="02020603050405020304" pitchFamily="18" charset="0"/>
              <a:cs typeface="Times New Roman" panose="02020603050405020304" pitchFamily="18" charset="0"/>
            </a:endParaRPr>
          </a:p>
        </p:txBody>
      </p:sp>
      <p:sp>
        <p:nvSpPr>
          <p:cNvPr id="12" name="Title 1">
            <a:extLst>
              <a:ext uri="{FF2B5EF4-FFF2-40B4-BE49-F238E27FC236}">
                <a16:creationId xmlns:a16="http://schemas.microsoft.com/office/drawing/2014/main" id="{0318BE3D-CC08-D90A-C63A-F6FC886D3BDE}"/>
              </a:ext>
            </a:extLst>
          </p:cNvPr>
          <p:cNvSpPr txBox="1">
            <a:spLocks/>
          </p:cNvSpPr>
          <p:nvPr/>
        </p:nvSpPr>
        <p:spPr>
          <a:xfrm>
            <a:off x="588935" y="2589355"/>
            <a:ext cx="3146156" cy="95157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n-CA" sz="2000" dirty="0">
                <a:latin typeface="Times New Roman" panose="02020603050405020304" pitchFamily="18" charset="0"/>
                <a:cs typeface="Times New Roman" panose="02020603050405020304" pitchFamily="18" charset="0"/>
              </a:rPr>
              <a:t>Sum of age dependent term and age independent term</a:t>
            </a:r>
          </a:p>
          <a:p>
            <a:pPr algn="r"/>
            <a:endParaRPr lang="en-CA" sz="2000" dirty="0">
              <a:latin typeface="Times New Roman" panose="02020603050405020304" pitchFamily="18" charset="0"/>
              <a:cs typeface="Times New Roman" panose="02020603050405020304" pitchFamily="18" charset="0"/>
            </a:endParaRPr>
          </a:p>
        </p:txBody>
      </p:sp>
      <p:sp>
        <p:nvSpPr>
          <p:cNvPr id="16" name="Title 1">
            <a:extLst>
              <a:ext uri="{FF2B5EF4-FFF2-40B4-BE49-F238E27FC236}">
                <a16:creationId xmlns:a16="http://schemas.microsoft.com/office/drawing/2014/main" id="{96228BA2-76CD-B276-E4F3-8BA65C7DF6EF}"/>
              </a:ext>
            </a:extLst>
          </p:cNvPr>
          <p:cNvSpPr txBox="1">
            <a:spLocks/>
          </p:cNvSpPr>
          <p:nvPr/>
        </p:nvSpPr>
        <p:spPr>
          <a:xfrm>
            <a:off x="728420" y="3945940"/>
            <a:ext cx="3146156" cy="95157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endParaRPr lang="en-CA" sz="2000" dirty="0">
              <a:latin typeface="Times New Roman" panose="02020603050405020304" pitchFamily="18" charset="0"/>
              <a:cs typeface="Times New Roman" panose="02020603050405020304" pitchFamily="18" charset="0"/>
            </a:endParaRPr>
          </a:p>
        </p:txBody>
      </p:sp>
      <p:pic>
        <p:nvPicPr>
          <p:cNvPr id="19" name="Picture 18" descr="A graph of a number of patients&#10;&#10;Description automatically generated with medium confidence">
            <a:extLst>
              <a:ext uri="{FF2B5EF4-FFF2-40B4-BE49-F238E27FC236}">
                <a16:creationId xmlns:a16="http://schemas.microsoft.com/office/drawing/2014/main" id="{1B655E67-F685-FB1A-BC70-F18457E43443}"/>
              </a:ext>
            </a:extLst>
          </p:cNvPr>
          <p:cNvPicPr>
            <a:picLocks noChangeAspect="1"/>
          </p:cNvPicPr>
          <p:nvPr/>
        </p:nvPicPr>
        <p:blipFill rotWithShape="1">
          <a:blip r:embed="rId4"/>
          <a:srcRect t="6096" r="8095"/>
          <a:stretch/>
        </p:blipFill>
        <p:spPr>
          <a:xfrm>
            <a:off x="5469146" y="2738183"/>
            <a:ext cx="5735649" cy="3662772"/>
          </a:xfrm>
          <a:prstGeom prst="rect">
            <a:avLst/>
          </a:prstGeom>
        </p:spPr>
      </p:pic>
    </p:spTree>
    <p:extLst>
      <p:ext uri="{BB962C8B-B14F-4D97-AF65-F5344CB8AC3E}">
        <p14:creationId xmlns:p14="http://schemas.microsoft.com/office/powerpoint/2010/main" val="420898207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1">
            <a:extLst>
              <a:ext uri="{FF2B5EF4-FFF2-40B4-BE49-F238E27FC236}">
                <a16:creationId xmlns:a16="http://schemas.microsoft.com/office/drawing/2014/main" id="{EAC65B71-AE39-20CA-01ED-D96C9FB66864}"/>
              </a:ext>
            </a:extLst>
          </p:cNvPr>
          <p:cNvSpPr txBox="1">
            <a:spLocks/>
          </p:cNvSpPr>
          <p:nvPr/>
        </p:nvSpPr>
        <p:spPr>
          <a:xfrm>
            <a:off x="685315" y="439311"/>
            <a:ext cx="10821365" cy="72419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50000"/>
              </a:lnSpc>
            </a:pPr>
            <a:r>
              <a:rPr lang="en-US" sz="5000" dirty="0">
                <a:latin typeface="Times New Roman" panose="02020603050405020304" pitchFamily="18" charset="0"/>
                <a:cs typeface="Times New Roman" panose="02020603050405020304" pitchFamily="18" charset="0"/>
              </a:rPr>
              <a:t>SM correlation is not a strong result (???)</a:t>
            </a:r>
            <a:endParaRPr lang="en-CA" sz="5000" dirty="0">
              <a:latin typeface="Times New Roman" panose="02020603050405020304" pitchFamily="18" charset="0"/>
              <a:cs typeface="Times New Roman" panose="02020603050405020304" pitchFamily="18" charset="0"/>
            </a:endParaRPr>
          </a:p>
        </p:txBody>
      </p:sp>
      <p:sp>
        <p:nvSpPr>
          <p:cNvPr id="28" name="Title 1">
            <a:extLst>
              <a:ext uri="{FF2B5EF4-FFF2-40B4-BE49-F238E27FC236}">
                <a16:creationId xmlns:a16="http://schemas.microsoft.com/office/drawing/2014/main" id="{7964D895-19AC-F187-F83C-BFCCBC679D09}"/>
              </a:ext>
            </a:extLst>
          </p:cNvPr>
          <p:cNvSpPr txBox="1">
            <a:spLocks/>
          </p:cNvSpPr>
          <p:nvPr/>
        </p:nvSpPr>
        <p:spPr>
          <a:xfrm>
            <a:off x="7558117" y="6384022"/>
            <a:ext cx="4314568" cy="262011"/>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CA" sz="1400" dirty="0">
                <a:latin typeface="Times New Roman" panose="02020603050405020304" pitchFamily="18" charset="0"/>
                <a:cs typeface="Times New Roman" panose="02020603050405020304" pitchFamily="18" charset="0"/>
              </a:rPr>
              <a:t>Slide XXX</a:t>
            </a:r>
          </a:p>
          <a:p>
            <a:pPr algn="r"/>
            <a:endParaRPr lang="en-CA" sz="14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Title 1">
                <a:extLst>
                  <a:ext uri="{FF2B5EF4-FFF2-40B4-BE49-F238E27FC236}">
                    <a16:creationId xmlns:a16="http://schemas.microsoft.com/office/drawing/2014/main" id="{FF9141C4-366A-DB44-C93D-CAB44C92E4E0}"/>
                  </a:ext>
                </a:extLst>
              </p:cNvPr>
              <p:cNvSpPr txBox="1">
                <a:spLocks/>
              </p:cNvSpPr>
              <p:nvPr/>
            </p:nvSpPr>
            <p:spPr>
              <a:xfrm>
                <a:off x="685315" y="1572347"/>
                <a:ext cx="7229960" cy="278064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lnSpc>
                    <a:spcPct val="200000"/>
                  </a:lnSpc>
                </a:pPr>
                <a:r>
                  <a:rPr lang="en-US" sz="2000" dirty="0">
                    <a:latin typeface="Times New Roman" panose="02020603050405020304" pitchFamily="18" charset="0"/>
                    <a:cs typeface="Times New Roman" panose="02020603050405020304" pitchFamily="18" charset="0"/>
                  </a:rPr>
                  <a:t>The reason why we should not calculate the SM correlation as in the 1960 paper is because:</a:t>
                </a:r>
              </a:p>
              <a:p>
                <a:pPr marL="342900" indent="-342900" algn="just">
                  <a:lnSpc>
                    <a:spcPct val="200000"/>
                  </a:lnSpc>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cs typeface="Times New Roman" panose="02020603050405020304" pitchFamily="18" charset="0"/>
                      </a:rPr>
                      <m:t>𝛼</m:t>
                    </m:r>
                  </m:oMath>
                </a14:m>
                <a:r>
                  <a:rPr lang="en-US" sz="2000" dirty="0">
                    <a:latin typeface="Times New Roman" panose="02020603050405020304" pitchFamily="18" charset="0"/>
                    <a:cs typeface="Times New Roman" panose="02020603050405020304" pitchFamily="18" charset="0"/>
                  </a:rPr>
                  <a:t> can change over time along the same Gompertzian trajectory. </a:t>
                </a:r>
              </a:p>
              <a:p>
                <a:pPr marL="342900" indent="-342900" algn="just">
                  <a:lnSpc>
                    <a:spcPct val="200000"/>
                  </a:lnSpc>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Times New Roman" panose="02020603050405020304" pitchFamily="18" charset="0"/>
                          </a:rPr>
                        </m:ctrlPr>
                      </m:sSubPr>
                      <m:e>
                        <m:r>
                          <a:rPr lang="en-US" sz="2000" b="0" i="1" smtClean="0">
                            <a:latin typeface="Cambria Math" panose="02040503050406030204" pitchFamily="18" charset="0"/>
                            <a:cs typeface="Times New Roman" panose="02020603050405020304" pitchFamily="18" charset="0"/>
                          </a:rPr>
                          <m:t>𝑅</m:t>
                        </m:r>
                      </m:e>
                      <m:sub>
                        <m:r>
                          <a:rPr lang="en-US" sz="2000" b="0" i="1" smtClean="0">
                            <a:latin typeface="Cambria Math" panose="02040503050406030204" pitchFamily="18" charset="0"/>
                            <a:cs typeface="Times New Roman" panose="02020603050405020304" pitchFamily="18" charset="0"/>
                          </a:rPr>
                          <m:t>0</m:t>
                        </m:r>
                      </m:sub>
                    </m:sSub>
                    <m:r>
                      <a:rPr lang="en-US" sz="2000" b="0" i="1" smtClean="0">
                        <a:latin typeface="Cambria Math" panose="02040503050406030204" pitchFamily="18" charset="0"/>
                        <a:cs typeface="Times New Roman" panose="02020603050405020304" pitchFamily="18" charset="0"/>
                      </a:rPr>
                      <m:t> </m:t>
                    </m:r>
                  </m:oMath>
                </a14:m>
                <a:r>
                  <a:rPr lang="en-US" sz="2000" dirty="0">
                    <a:latin typeface="Times New Roman" panose="02020603050405020304" pitchFamily="18" charset="0"/>
                    <a:cs typeface="Times New Roman" panose="02020603050405020304" pitchFamily="18" charset="0"/>
                  </a:rPr>
                  <a:t>can change over time along the same Gompertzian trajectory.</a:t>
                </a:r>
              </a:p>
              <a:p>
                <a:pPr algn="just">
                  <a:lnSpc>
                    <a:spcPct val="200000"/>
                  </a:lnSpc>
                </a:pPr>
                <a:endParaRPr lang="en-US" sz="2000" dirty="0">
                  <a:latin typeface="Times New Roman" panose="02020603050405020304" pitchFamily="18" charset="0"/>
                  <a:cs typeface="Times New Roman" panose="02020603050405020304" pitchFamily="18" charset="0"/>
                </a:endParaRPr>
              </a:p>
              <a:p>
                <a:pPr marL="342900" indent="-342900" algn="just">
                  <a:lnSpc>
                    <a:spcPct val="200000"/>
                  </a:lnSpc>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p:txBody>
          </p:sp>
        </mc:Choice>
        <mc:Fallback xmlns="">
          <p:sp>
            <p:nvSpPr>
              <p:cNvPr id="3" name="Title 1">
                <a:extLst>
                  <a:ext uri="{FF2B5EF4-FFF2-40B4-BE49-F238E27FC236}">
                    <a16:creationId xmlns:a16="http://schemas.microsoft.com/office/drawing/2014/main" id="{FF9141C4-366A-DB44-C93D-CAB44C92E4E0}"/>
                  </a:ext>
                </a:extLst>
              </p:cNvPr>
              <p:cNvSpPr txBox="1">
                <a:spLocks noRot="1" noChangeAspect="1" noMove="1" noResize="1" noEditPoints="1" noAdjustHandles="1" noChangeArrowheads="1" noChangeShapeType="1" noTextEdit="1"/>
              </p:cNvSpPr>
              <p:nvPr/>
            </p:nvSpPr>
            <p:spPr>
              <a:xfrm>
                <a:off x="685315" y="1572347"/>
                <a:ext cx="7229960" cy="2780640"/>
              </a:xfrm>
              <a:prstGeom prst="rect">
                <a:avLst/>
              </a:prstGeom>
              <a:blipFill>
                <a:blip r:embed="rId2"/>
                <a:stretch>
                  <a:fillRect l="-876" t="-9091" r="-876"/>
                </a:stretch>
              </a:blipFill>
            </p:spPr>
            <p:txBody>
              <a:bodyPr/>
              <a:lstStyle/>
              <a:p>
                <a:r>
                  <a:rPr lang="en-CO">
                    <a:noFill/>
                  </a:rPr>
                  <a:t> </a:t>
                </a:r>
              </a:p>
            </p:txBody>
          </p:sp>
        </mc:Fallback>
      </mc:AlternateContent>
      <p:pic>
        <p:nvPicPr>
          <p:cNvPr id="5" name="Picture 4" descr="A close-up of a text&#10;&#10;Description automatically generated">
            <a:extLst>
              <a:ext uri="{FF2B5EF4-FFF2-40B4-BE49-F238E27FC236}">
                <a16:creationId xmlns:a16="http://schemas.microsoft.com/office/drawing/2014/main" id="{1082883E-44EC-BDAB-05EE-226A49F66241}"/>
              </a:ext>
            </a:extLst>
          </p:cNvPr>
          <p:cNvPicPr>
            <a:picLocks noChangeAspect="1"/>
          </p:cNvPicPr>
          <p:nvPr/>
        </p:nvPicPr>
        <p:blipFill>
          <a:blip r:embed="rId3"/>
          <a:stretch>
            <a:fillRect/>
          </a:stretch>
        </p:blipFill>
        <p:spPr>
          <a:xfrm>
            <a:off x="6771562" y="3952659"/>
            <a:ext cx="5101123" cy="2665988"/>
          </a:xfrm>
          <a:prstGeom prst="rect">
            <a:avLst/>
          </a:prstGeom>
        </p:spPr>
      </p:pic>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F63AED0F-C61A-AD2B-C576-756C415B87A9}"/>
                  </a:ext>
                </a:extLst>
              </p14:cNvPr>
              <p14:cNvContentPartPr/>
              <p14:nvPr/>
            </p14:nvContentPartPr>
            <p14:xfrm>
              <a:off x="13022775" y="4623840"/>
              <a:ext cx="360" cy="360"/>
            </p14:xfrm>
          </p:contentPart>
        </mc:Choice>
        <mc:Fallback xmlns="">
          <p:pic>
            <p:nvPicPr>
              <p:cNvPr id="6" name="Ink 5">
                <a:extLst>
                  <a:ext uri="{FF2B5EF4-FFF2-40B4-BE49-F238E27FC236}">
                    <a16:creationId xmlns:a16="http://schemas.microsoft.com/office/drawing/2014/main" id="{F63AED0F-C61A-AD2B-C576-756C415B87A9}"/>
                  </a:ext>
                </a:extLst>
              </p:cNvPr>
              <p:cNvPicPr/>
              <p:nvPr/>
            </p:nvPicPr>
            <p:blipFill>
              <a:blip r:embed="rId5"/>
              <a:stretch>
                <a:fillRect/>
              </a:stretch>
            </p:blipFill>
            <p:spPr>
              <a:xfrm>
                <a:off x="12933135" y="4444200"/>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0" name="Ink 9">
                <a:extLst>
                  <a:ext uri="{FF2B5EF4-FFF2-40B4-BE49-F238E27FC236}">
                    <a16:creationId xmlns:a16="http://schemas.microsoft.com/office/drawing/2014/main" id="{9A8A05C5-1BD3-A318-E436-0EEC09C5BB28}"/>
                  </a:ext>
                </a:extLst>
              </p14:cNvPr>
              <p14:cNvContentPartPr/>
              <p14:nvPr/>
            </p14:nvContentPartPr>
            <p14:xfrm>
              <a:off x="8791781" y="4738680"/>
              <a:ext cx="2952720" cy="8640"/>
            </p14:xfrm>
          </p:contentPart>
        </mc:Choice>
        <mc:Fallback xmlns="">
          <p:pic>
            <p:nvPicPr>
              <p:cNvPr id="10" name="Ink 9">
                <a:extLst>
                  <a:ext uri="{FF2B5EF4-FFF2-40B4-BE49-F238E27FC236}">
                    <a16:creationId xmlns:a16="http://schemas.microsoft.com/office/drawing/2014/main" id="{9A8A05C5-1BD3-A318-E436-0EEC09C5BB28}"/>
                  </a:ext>
                </a:extLst>
              </p:cNvPr>
              <p:cNvPicPr/>
              <p:nvPr/>
            </p:nvPicPr>
            <p:blipFill>
              <a:blip r:embed="rId7"/>
              <a:stretch>
                <a:fillRect/>
              </a:stretch>
            </p:blipFill>
            <p:spPr>
              <a:xfrm>
                <a:off x="8702141" y="4558680"/>
                <a:ext cx="3132360" cy="3682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1" name="Ink 10">
                <a:extLst>
                  <a:ext uri="{FF2B5EF4-FFF2-40B4-BE49-F238E27FC236}">
                    <a16:creationId xmlns:a16="http://schemas.microsoft.com/office/drawing/2014/main" id="{E9BE37A4-8CB7-3FA4-1AB0-C03733E20167}"/>
                  </a:ext>
                </a:extLst>
              </p14:cNvPr>
              <p14:cNvContentPartPr/>
              <p14:nvPr/>
            </p14:nvContentPartPr>
            <p14:xfrm>
              <a:off x="6887741" y="5049360"/>
              <a:ext cx="4944600" cy="79200"/>
            </p14:xfrm>
          </p:contentPart>
        </mc:Choice>
        <mc:Fallback xmlns="">
          <p:pic>
            <p:nvPicPr>
              <p:cNvPr id="11" name="Ink 10">
                <a:extLst>
                  <a:ext uri="{FF2B5EF4-FFF2-40B4-BE49-F238E27FC236}">
                    <a16:creationId xmlns:a16="http://schemas.microsoft.com/office/drawing/2014/main" id="{E9BE37A4-8CB7-3FA4-1AB0-C03733E20167}"/>
                  </a:ext>
                </a:extLst>
              </p:cNvPr>
              <p:cNvPicPr/>
              <p:nvPr/>
            </p:nvPicPr>
            <p:blipFill>
              <a:blip r:embed="rId9"/>
              <a:stretch>
                <a:fillRect/>
              </a:stretch>
            </p:blipFill>
            <p:spPr>
              <a:xfrm>
                <a:off x="6797741" y="4869720"/>
                <a:ext cx="5124240" cy="4388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2" name="Ink 11">
                <a:extLst>
                  <a:ext uri="{FF2B5EF4-FFF2-40B4-BE49-F238E27FC236}">
                    <a16:creationId xmlns:a16="http://schemas.microsoft.com/office/drawing/2014/main" id="{1257CCEF-DD82-59C7-7E41-AB37BEA51A49}"/>
                  </a:ext>
                </a:extLst>
              </p14:cNvPr>
              <p14:cNvContentPartPr/>
              <p14:nvPr/>
            </p14:nvContentPartPr>
            <p14:xfrm>
              <a:off x="6894581" y="5414040"/>
              <a:ext cx="1128600" cy="31680"/>
            </p14:xfrm>
          </p:contentPart>
        </mc:Choice>
        <mc:Fallback xmlns="">
          <p:pic>
            <p:nvPicPr>
              <p:cNvPr id="12" name="Ink 11">
                <a:extLst>
                  <a:ext uri="{FF2B5EF4-FFF2-40B4-BE49-F238E27FC236}">
                    <a16:creationId xmlns:a16="http://schemas.microsoft.com/office/drawing/2014/main" id="{1257CCEF-DD82-59C7-7E41-AB37BEA51A49}"/>
                  </a:ext>
                </a:extLst>
              </p:cNvPr>
              <p:cNvPicPr/>
              <p:nvPr/>
            </p:nvPicPr>
            <p:blipFill>
              <a:blip r:embed="rId11"/>
              <a:stretch>
                <a:fillRect/>
              </a:stretch>
            </p:blipFill>
            <p:spPr>
              <a:xfrm>
                <a:off x="6804581" y="5234040"/>
                <a:ext cx="1308240" cy="3913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3" name="Ink 12">
                <a:extLst>
                  <a:ext uri="{FF2B5EF4-FFF2-40B4-BE49-F238E27FC236}">
                    <a16:creationId xmlns:a16="http://schemas.microsoft.com/office/drawing/2014/main" id="{4316438F-BED1-4CEF-3E21-0ABB1D09480A}"/>
                  </a:ext>
                </a:extLst>
              </p14:cNvPr>
              <p14:cNvContentPartPr/>
              <p14:nvPr/>
            </p14:nvContentPartPr>
            <p14:xfrm>
              <a:off x="11118101" y="5452200"/>
              <a:ext cx="712800" cy="360"/>
            </p14:xfrm>
          </p:contentPart>
        </mc:Choice>
        <mc:Fallback xmlns="">
          <p:pic>
            <p:nvPicPr>
              <p:cNvPr id="13" name="Ink 12">
                <a:extLst>
                  <a:ext uri="{FF2B5EF4-FFF2-40B4-BE49-F238E27FC236}">
                    <a16:creationId xmlns:a16="http://schemas.microsoft.com/office/drawing/2014/main" id="{4316438F-BED1-4CEF-3E21-0ABB1D09480A}"/>
                  </a:ext>
                </a:extLst>
              </p:cNvPr>
              <p:cNvPicPr/>
              <p:nvPr/>
            </p:nvPicPr>
            <p:blipFill>
              <a:blip r:embed="rId13"/>
              <a:stretch>
                <a:fillRect/>
              </a:stretch>
            </p:blipFill>
            <p:spPr>
              <a:xfrm>
                <a:off x="11028461" y="5272200"/>
                <a:ext cx="89244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4" name="Ink 13">
                <a:extLst>
                  <a:ext uri="{FF2B5EF4-FFF2-40B4-BE49-F238E27FC236}">
                    <a16:creationId xmlns:a16="http://schemas.microsoft.com/office/drawing/2014/main" id="{27235239-7870-C2B0-BD98-B2ABAF50B8E9}"/>
                  </a:ext>
                </a:extLst>
              </p14:cNvPr>
              <p14:cNvContentPartPr/>
              <p14:nvPr/>
            </p14:nvContentPartPr>
            <p14:xfrm>
              <a:off x="6979181" y="5796360"/>
              <a:ext cx="481320" cy="12240"/>
            </p14:xfrm>
          </p:contentPart>
        </mc:Choice>
        <mc:Fallback xmlns="">
          <p:pic>
            <p:nvPicPr>
              <p:cNvPr id="14" name="Ink 13">
                <a:extLst>
                  <a:ext uri="{FF2B5EF4-FFF2-40B4-BE49-F238E27FC236}">
                    <a16:creationId xmlns:a16="http://schemas.microsoft.com/office/drawing/2014/main" id="{27235239-7870-C2B0-BD98-B2ABAF50B8E9}"/>
                  </a:ext>
                </a:extLst>
              </p:cNvPr>
              <p:cNvPicPr/>
              <p:nvPr/>
            </p:nvPicPr>
            <p:blipFill>
              <a:blip r:embed="rId15"/>
              <a:stretch>
                <a:fillRect/>
              </a:stretch>
            </p:blipFill>
            <p:spPr>
              <a:xfrm>
                <a:off x="6889541" y="5616360"/>
                <a:ext cx="660960" cy="3718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5" name="Ink 14">
                <a:extLst>
                  <a:ext uri="{FF2B5EF4-FFF2-40B4-BE49-F238E27FC236}">
                    <a16:creationId xmlns:a16="http://schemas.microsoft.com/office/drawing/2014/main" id="{C5F278F6-1E6D-4026-0346-7F07A5C77EB1}"/>
                  </a:ext>
                </a:extLst>
              </p14:cNvPr>
              <p14:cNvContentPartPr/>
              <p14:nvPr/>
            </p14:nvContentPartPr>
            <p14:xfrm>
              <a:off x="10836221" y="6085080"/>
              <a:ext cx="988920" cy="62280"/>
            </p14:xfrm>
          </p:contentPart>
        </mc:Choice>
        <mc:Fallback xmlns="">
          <p:pic>
            <p:nvPicPr>
              <p:cNvPr id="15" name="Ink 14">
                <a:extLst>
                  <a:ext uri="{FF2B5EF4-FFF2-40B4-BE49-F238E27FC236}">
                    <a16:creationId xmlns:a16="http://schemas.microsoft.com/office/drawing/2014/main" id="{C5F278F6-1E6D-4026-0346-7F07A5C77EB1}"/>
                  </a:ext>
                </a:extLst>
              </p:cNvPr>
              <p:cNvPicPr/>
              <p:nvPr/>
            </p:nvPicPr>
            <p:blipFill>
              <a:blip r:embed="rId17"/>
              <a:stretch>
                <a:fillRect/>
              </a:stretch>
            </p:blipFill>
            <p:spPr>
              <a:xfrm>
                <a:off x="10746581" y="5905080"/>
                <a:ext cx="1168560" cy="4219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6" name="Ink 15">
                <a:extLst>
                  <a:ext uri="{FF2B5EF4-FFF2-40B4-BE49-F238E27FC236}">
                    <a16:creationId xmlns:a16="http://schemas.microsoft.com/office/drawing/2014/main" id="{C91E9A89-40EE-6DC6-2437-BBD80F576163}"/>
                  </a:ext>
                </a:extLst>
              </p14:cNvPr>
              <p14:cNvContentPartPr/>
              <p14:nvPr/>
            </p14:nvContentPartPr>
            <p14:xfrm>
              <a:off x="6889181" y="6357960"/>
              <a:ext cx="4537800" cy="59040"/>
            </p14:xfrm>
          </p:contentPart>
        </mc:Choice>
        <mc:Fallback xmlns="">
          <p:pic>
            <p:nvPicPr>
              <p:cNvPr id="16" name="Ink 15">
                <a:extLst>
                  <a:ext uri="{FF2B5EF4-FFF2-40B4-BE49-F238E27FC236}">
                    <a16:creationId xmlns:a16="http://schemas.microsoft.com/office/drawing/2014/main" id="{C91E9A89-40EE-6DC6-2437-BBD80F576163}"/>
                  </a:ext>
                </a:extLst>
              </p:cNvPr>
              <p:cNvPicPr/>
              <p:nvPr/>
            </p:nvPicPr>
            <p:blipFill>
              <a:blip r:embed="rId19"/>
              <a:stretch>
                <a:fillRect/>
              </a:stretch>
            </p:blipFill>
            <p:spPr>
              <a:xfrm>
                <a:off x="6799541" y="6178320"/>
                <a:ext cx="4717440" cy="418680"/>
              </a:xfrm>
              <a:prstGeom prst="rect">
                <a:avLst/>
              </a:prstGeom>
            </p:spPr>
          </p:pic>
        </mc:Fallback>
      </mc:AlternateContent>
    </p:spTree>
    <p:extLst>
      <p:ext uri="{BB962C8B-B14F-4D97-AF65-F5344CB8AC3E}">
        <p14:creationId xmlns:p14="http://schemas.microsoft.com/office/powerpoint/2010/main" val="10609155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1">
            <a:extLst>
              <a:ext uri="{FF2B5EF4-FFF2-40B4-BE49-F238E27FC236}">
                <a16:creationId xmlns:a16="http://schemas.microsoft.com/office/drawing/2014/main" id="{EAC65B71-AE39-20CA-01ED-D96C9FB66864}"/>
              </a:ext>
            </a:extLst>
          </p:cNvPr>
          <p:cNvSpPr txBox="1">
            <a:spLocks/>
          </p:cNvSpPr>
          <p:nvPr/>
        </p:nvSpPr>
        <p:spPr>
          <a:xfrm>
            <a:off x="2147434" y="626339"/>
            <a:ext cx="10821365" cy="72419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50000"/>
              </a:lnSpc>
            </a:pPr>
            <a:r>
              <a:rPr lang="en-US" sz="5000" dirty="0">
                <a:latin typeface="Times New Roman" panose="02020603050405020304" pitchFamily="18" charset="0"/>
                <a:cs typeface="Times New Roman" panose="02020603050405020304" pitchFamily="18" charset="0"/>
              </a:rPr>
              <a:t>Model results for SM correlation</a:t>
            </a:r>
            <a:endParaRPr lang="en-CA" sz="5000" dirty="0">
              <a:latin typeface="Times New Roman" panose="02020603050405020304" pitchFamily="18" charset="0"/>
              <a:cs typeface="Times New Roman" panose="02020603050405020304" pitchFamily="18" charset="0"/>
            </a:endParaRPr>
          </a:p>
        </p:txBody>
      </p:sp>
      <p:sp>
        <p:nvSpPr>
          <p:cNvPr id="28" name="Title 1">
            <a:extLst>
              <a:ext uri="{FF2B5EF4-FFF2-40B4-BE49-F238E27FC236}">
                <a16:creationId xmlns:a16="http://schemas.microsoft.com/office/drawing/2014/main" id="{7964D895-19AC-F187-F83C-BFCCBC679D09}"/>
              </a:ext>
            </a:extLst>
          </p:cNvPr>
          <p:cNvSpPr txBox="1">
            <a:spLocks/>
          </p:cNvSpPr>
          <p:nvPr/>
        </p:nvSpPr>
        <p:spPr>
          <a:xfrm>
            <a:off x="7558117" y="6384022"/>
            <a:ext cx="4314568" cy="262011"/>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CA" sz="1400" dirty="0">
                <a:latin typeface="Times New Roman" panose="02020603050405020304" pitchFamily="18" charset="0"/>
                <a:cs typeface="Times New Roman" panose="02020603050405020304" pitchFamily="18" charset="0"/>
              </a:rPr>
              <a:t>Slide XXX</a:t>
            </a:r>
          </a:p>
          <a:p>
            <a:pPr algn="r"/>
            <a:endParaRPr lang="en-CA" sz="1400" dirty="0">
              <a:latin typeface="Times New Roman" panose="02020603050405020304" pitchFamily="18" charset="0"/>
              <a:cs typeface="Times New Roman" panose="02020603050405020304" pitchFamily="18" charset="0"/>
            </a:endParaRPr>
          </a:p>
        </p:txBody>
      </p:sp>
      <p:pic>
        <p:nvPicPr>
          <p:cNvPr id="6" name="Picture 5" descr="A graph with a red line&#10;&#10;Description automatically generated">
            <a:extLst>
              <a:ext uri="{FF2B5EF4-FFF2-40B4-BE49-F238E27FC236}">
                <a16:creationId xmlns:a16="http://schemas.microsoft.com/office/drawing/2014/main" id="{EF75FB93-2A96-EA0E-BAB6-F3BC8F7B1CAA}"/>
              </a:ext>
            </a:extLst>
          </p:cNvPr>
          <p:cNvPicPr>
            <a:picLocks noChangeAspect="1"/>
          </p:cNvPicPr>
          <p:nvPr/>
        </p:nvPicPr>
        <p:blipFill rotWithShape="1">
          <a:blip r:embed="rId2"/>
          <a:srcRect l="9290" t="6390" r="36465"/>
          <a:stretch/>
        </p:blipFill>
        <p:spPr>
          <a:xfrm>
            <a:off x="831689" y="1689265"/>
            <a:ext cx="10528616" cy="4542396"/>
          </a:xfrm>
          <a:prstGeom prst="rect">
            <a:avLst/>
          </a:prstGeom>
        </p:spPr>
      </p:pic>
    </p:spTree>
    <p:extLst>
      <p:ext uri="{BB962C8B-B14F-4D97-AF65-F5344CB8AC3E}">
        <p14:creationId xmlns:p14="http://schemas.microsoft.com/office/powerpoint/2010/main" val="328102710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1">
            <a:extLst>
              <a:ext uri="{FF2B5EF4-FFF2-40B4-BE49-F238E27FC236}">
                <a16:creationId xmlns:a16="http://schemas.microsoft.com/office/drawing/2014/main" id="{EAC65B71-AE39-20CA-01ED-D96C9FB66864}"/>
              </a:ext>
            </a:extLst>
          </p:cNvPr>
          <p:cNvSpPr txBox="1">
            <a:spLocks/>
          </p:cNvSpPr>
          <p:nvPr/>
        </p:nvSpPr>
        <p:spPr>
          <a:xfrm>
            <a:off x="685315" y="439311"/>
            <a:ext cx="10821365" cy="72419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50000"/>
              </a:lnSpc>
            </a:pPr>
            <a:r>
              <a:rPr lang="en-US" sz="5000" dirty="0">
                <a:latin typeface="Times New Roman" panose="02020603050405020304" pitchFamily="18" charset="0"/>
                <a:cs typeface="Times New Roman" panose="02020603050405020304" pitchFamily="18" charset="0"/>
              </a:rPr>
              <a:t>Model results for SM correlation</a:t>
            </a:r>
            <a:endParaRPr lang="en-CA" sz="5000" dirty="0">
              <a:latin typeface="Times New Roman" panose="02020603050405020304" pitchFamily="18" charset="0"/>
              <a:cs typeface="Times New Roman" panose="02020603050405020304" pitchFamily="18" charset="0"/>
            </a:endParaRPr>
          </a:p>
        </p:txBody>
      </p:sp>
      <p:sp>
        <p:nvSpPr>
          <p:cNvPr id="28" name="Title 1">
            <a:extLst>
              <a:ext uri="{FF2B5EF4-FFF2-40B4-BE49-F238E27FC236}">
                <a16:creationId xmlns:a16="http://schemas.microsoft.com/office/drawing/2014/main" id="{7964D895-19AC-F187-F83C-BFCCBC679D09}"/>
              </a:ext>
            </a:extLst>
          </p:cNvPr>
          <p:cNvSpPr txBox="1">
            <a:spLocks/>
          </p:cNvSpPr>
          <p:nvPr/>
        </p:nvSpPr>
        <p:spPr>
          <a:xfrm>
            <a:off x="7558117" y="6384022"/>
            <a:ext cx="4314568" cy="262011"/>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CA" sz="1400" dirty="0">
                <a:latin typeface="Times New Roman" panose="02020603050405020304" pitchFamily="18" charset="0"/>
                <a:cs typeface="Times New Roman" panose="02020603050405020304" pitchFamily="18" charset="0"/>
              </a:rPr>
              <a:t>Slide XXX</a:t>
            </a:r>
          </a:p>
          <a:p>
            <a:pPr algn="r"/>
            <a:endParaRPr lang="en-CA" sz="1400" dirty="0">
              <a:latin typeface="Times New Roman" panose="02020603050405020304" pitchFamily="18" charset="0"/>
              <a:cs typeface="Times New Roman" panose="02020603050405020304" pitchFamily="18" charset="0"/>
            </a:endParaRPr>
          </a:p>
        </p:txBody>
      </p:sp>
      <p:pic>
        <p:nvPicPr>
          <p:cNvPr id="6" name="Picture 5" descr="A graph with a red line&#10;&#10;Description automatically generated">
            <a:extLst>
              <a:ext uri="{FF2B5EF4-FFF2-40B4-BE49-F238E27FC236}">
                <a16:creationId xmlns:a16="http://schemas.microsoft.com/office/drawing/2014/main" id="{EF75FB93-2A96-EA0E-BAB6-F3BC8F7B1CAA}"/>
              </a:ext>
            </a:extLst>
          </p:cNvPr>
          <p:cNvPicPr>
            <a:picLocks noChangeAspect="1"/>
          </p:cNvPicPr>
          <p:nvPr/>
        </p:nvPicPr>
        <p:blipFill rotWithShape="1">
          <a:blip r:embed="rId2"/>
          <a:srcRect l="63890" t="6390" r="9329"/>
          <a:stretch/>
        </p:blipFill>
        <p:spPr>
          <a:xfrm>
            <a:off x="319315" y="1430450"/>
            <a:ext cx="5668488" cy="4953572"/>
          </a:xfrm>
          <a:prstGeom prst="rect">
            <a:avLst/>
          </a:prstGeom>
        </p:spPr>
      </p:pic>
      <p:pic>
        <p:nvPicPr>
          <p:cNvPr id="8" name="Picture 7" descr="A diagram of a model&#10;&#10;Description automatically generated with medium confidence">
            <a:extLst>
              <a:ext uri="{FF2B5EF4-FFF2-40B4-BE49-F238E27FC236}">
                <a16:creationId xmlns:a16="http://schemas.microsoft.com/office/drawing/2014/main" id="{F700C001-5DD9-2A3B-C2E3-7092B4129A3F}"/>
              </a:ext>
            </a:extLst>
          </p:cNvPr>
          <p:cNvPicPr>
            <a:picLocks noChangeAspect="1"/>
          </p:cNvPicPr>
          <p:nvPr/>
        </p:nvPicPr>
        <p:blipFill rotWithShape="1">
          <a:blip r:embed="rId3"/>
          <a:srcRect l="920" t="6428" r="8984" b="1104"/>
          <a:stretch/>
        </p:blipFill>
        <p:spPr>
          <a:xfrm>
            <a:off x="6204199" y="2042556"/>
            <a:ext cx="5887294" cy="3776354"/>
          </a:xfrm>
          <a:prstGeom prst="rect">
            <a:avLst/>
          </a:prstGeom>
        </p:spPr>
      </p:pic>
    </p:spTree>
    <p:extLst>
      <p:ext uri="{BB962C8B-B14F-4D97-AF65-F5344CB8AC3E}">
        <p14:creationId xmlns:p14="http://schemas.microsoft.com/office/powerpoint/2010/main" val="37805926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1">
            <a:extLst>
              <a:ext uri="{FF2B5EF4-FFF2-40B4-BE49-F238E27FC236}">
                <a16:creationId xmlns:a16="http://schemas.microsoft.com/office/drawing/2014/main" id="{EAC65B71-AE39-20CA-01ED-D96C9FB66864}"/>
              </a:ext>
            </a:extLst>
          </p:cNvPr>
          <p:cNvSpPr txBox="1">
            <a:spLocks/>
          </p:cNvSpPr>
          <p:nvPr/>
        </p:nvSpPr>
        <p:spPr>
          <a:xfrm>
            <a:off x="685317" y="211967"/>
            <a:ext cx="10821365" cy="72419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50000"/>
              </a:lnSpc>
            </a:pPr>
            <a:r>
              <a:rPr lang="en-US" sz="5000" dirty="0">
                <a:latin typeface="Times New Roman" panose="02020603050405020304" pitchFamily="18" charset="0"/>
                <a:cs typeface="Times New Roman" panose="02020603050405020304" pitchFamily="18" charset="0"/>
              </a:rPr>
              <a:t>Model results for SM correlation</a:t>
            </a:r>
            <a:endParaRPr lang="en-CA" sz="5000" dirty="0">
              <a:latin typeface="Times New Roman" panose="02020603050405020304" pitchFamily="18" charset="0"/>
              <a:cs typeface="Times New Roman" panose="02020603050405020304" pitchFamily="18" charset="0"/>
            </a:endParaRPr>
          </a:p>
        </p:txBody>
      </p:sp>
      <p:sp>
        <p:nvSpPr>
          <p:cNvPr id="28" name="Title 1">
            <a:extLst>
              <a:ext uri="{FF2B5EF4-FFF2-40B4-BE49-F238E27FC236}">
                <a16:creationId xmlns:a16="http://schemas.microsoft.com/office/drawing/2014/main" id="{7964D895-19AC-F187-F83C-BFCCBC679D09}"/>
              </a:ext>
            </a:extLst>
          </p:cNvPr>
          <p:cNvSpPr txBox="1">
            <a:spLocks/>
          </p:cNvSpPr>
          <p:nvPr/>
        </p:nvSpPr>
        <p:spPr>
          <a:xfrm>
            <a:off x="7558117" y="6384022"/>
            <a:ext cx="4314568" cy="262011"/>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CA" sz="1400" dirty="0">
                <a:latin typeface="Times New Roman" panose="02020603050405020304" pitchFamily="18" charset="0"/>
                <a:cs typeface="Times New Roman" panose="02020603050405020304" pitchFamily="18" charset="0"/>
              </a:rPr>
              <a:t>Slide XXX</a:t>
            </a:r>
          </a:p>
          <a:p>
            <a:pPr algn="r"/>
            <a:endParaRPr lang="en-CA" sz="1400" dirty="0">
              <a:latin typeface="Times New Roman" panose="02020603050405020304" pitchFamily="18" charset="0"/>
              <a:cs typeface="Times New Roman" panose="02020603050405020304" pitchFamily="18" charset="0"/>
            </a:endParaRPr>
          </a:p>
        </p:txBody>
      </p:sp>
      <p:pic>
        <p:nvPicPr>
          <p:cNvPr id="8" name="Picture 7" descr="A diagram of a model&#10;&#10;Description automatically generated with medium confidence">
            <a:extLst>
              <a:ext uri="{FF2B5EF4-FFF2-40B4-BE49-F238E27FC236}">
                <a16:creationId xmlns:a16="http://schemas.microsoft.com/office/drawing/2014/main" id="{F700C001-5DD9-2A3B-C2E3-7092B4129A3F}"/>
              </a:ext>
            </a:extLst>
          </p:cNvPr>
          <p:cNvPicPr>
            <a:picLocks noChangeAspect="1"/>
          </p:cNvPicPr>
          <p:nvPr/>
        </p:nvPicPr>
        <p:blipFill rotWithShape="1">
          <a:blip r:embed="rId2"/>
          <a:srcRect l="920" t="6428" r="8984" b="1104"/>
          <a:stretch/>
        </p:blipFill>
        <p:spPr>
          <a:xfrm>
            <a:off x="6204199" y="2042556"/>
            <a:ext cx="5887294" cy="3776354"/>
          </a:xfrm>
          <a:prstGeom prst="rect">
            <a:avLst/>
          </a:prstGeom>
        </p:spPr>
      </p:pic>
      <p:pic>
        <p:nvPicPr>
          <p:cNvPr id="2" name="Picture 1" descr="A group of graphs showing different numbers&#10;&#10;Description automatically generated with medium confidence">
            <a:extLst>
              <a:ext uri="{FF2B5EF4-FFF2-40B4-BE49-F238E27FC236}">
                <a16:creationId xmlns:a16="http://schemas.microsoft.com/office/drawing/2014/main" id="{0976A4F5-9EAB-EA8D-308C-D2F9FF4D560E}"/>
              </a:ext>
            </a:extLst>
          </p:cNvPr>
          <p:cNvPicPr>
            <a:picLocks noChangeAspect="1"/>
          </p:cNvPicPr>
          <p:nvPr/>
        </p:nvPicPr>
        <p:blipFill rotWithShape="1">
          <a:blip r:embed="rId3"/>
          <a:srcRect t="5657" r="50000"/>
          <a:stretch/>
        </p:blipFill>
        <p:spPr>
          <a:xfrm>
            <a:off x="100506" y="1091802"/>
            <a:ext cx="5887293" cy="5554231"/>
          </a:xfrm>
          <a:prstGeom prst="rect">
            <a:avLst/>
          </a:prstGeom>
        </p:spPr>
      </p:pic>
    </p:spTree>
    <p:extLst>
      <p:ext uri="{BB962C8B-B14F-4D97-AF65-F5344CB8AC3E}">
        <p14:creationId xmlns:p14="http://schemas.microsoft.com/office/powerpoint/2010/main" val="133046614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1">
            <a:extLst>
              <a:ext uri="{FF2B5EF4-FFF2-40B4-BE49-F238E27FC236}">
                <a16:creationId xmlns:a16="http://schemas.microsoft.com/office/drawing/2014/main" id="{EAC65B71-AE39-20CA-01ED-D96C9FB66864}"/>
              </a:ext>
            </a:extLst>
          </p:cNvPr>
          <p:cNvSpPr txBox="1">
            <a:spLocks/>
          </p:cNvSpPr>
          <p:nvPr/>
        </p:nvSpPr>
        <p:spPr>
          <a:xfrm>
            <a:off x="685317" y="211967"/>
            <a:ext cx="10821365" cy="72419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50000"/>
              </a:lnSpc>
            </a:pPr>
            <a:r>
              <a:rPr lang="en-US" sz="5000" dirty="0">
                <a:latin typeface="Times New Roman" panose="02020603050405020304" pitchFamily="18" charset="0"/>
                <a:cs typeface="Times New Roman" panose="02020603050405020304" pitchFamily="18" charset="0"/>
              </a:rPr>
              <a:t>Model results for SM correlation</a:t>
            </a:r>
            <a:endParaRPr lang="en-CA" sz="5000" dirty="0">
              <a:latin typeface="Times New Roman" panose="02020603050405020304" pitchFamily="18" charset="0"/>
              <a:cs typeface="Times New Roman" panose="02020603050405020304" pitchFamily="18" charset="0"/>
            </a:endParaRPr>
          </a:p>
        </p:txBody>
      </p:sp>
      <p:sp>
        <p:nvSpPr>
          <p:cNvPr id="28" name="Title 1">
            <a:extLst>
              <a:ext uri="{FF2B5EF4-FFF2-40B4-BE49-F238E27FC236}">
                <a16:creationId xmlns:a16="http://schemas.microsoft.com/office/drawing/2014/main" id="{7964D895-19AC-F187-F83C-BFCCBC679D09}"/>
              </a:ext>
            </a:extLst>
          </p:cNvPr>
          <p:cNvSpPr txBox="1">
            <a:spLocks/>
          </p:cNvSpPr>
          <p:nvPr/>
        </p:nvSpPr>
        <p:spPr>
          <a:xfrm>
            <a:off x="7558117" y="6384022"/>
            <a:ext cx="4314568" cy="262011"/>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CA" sz="1400" dirty="0">
                <a:latin typeface="Times New Roman" panose="02020603050405020304" pitchFamily="18" charset="0"/>
                <a:cs typeface="Times New Roman" panose="02020603050405020304" pitchFamily="18" charset="0"/>
              </a:rPr>
              <a:t>Slide XXX</a:t>
            </a:r>
          </a:p>
          <a:p>
            <a:pPr algn="r"/>
            <a:endParaRPr lang="en-CA" sz="1400" dirty="0">
              <a:latin typeface="Times New Roman" panose="02020603050405020304" pitchFamily="18" charset="0"/>
              <a:cs typeface="Times New Roman" panose="02020603050405020304" pitchFamily="18" charset="0"/>
            </a:endParaRPr>
          </a:p>
        </p:txBody>
      </p:sp>
      <p:pic>
        <p:nvPicPr>
          <p:cNvPr id="8" name="Picture 7" descr="A diagram of a model&#10;&#10;Description automatically generated with medium confidence">
            <a:extLst>
              <a:ext uri="{FF2B5EF4-FFF2-40B4-BE49-F238E27FC236}">
                <a16:creationId xmlns:a16="http://schemas.microsoft.com/office/drawing/2014/main" id="{F700C001-5DD9-2A3B-C2E3-7092B4129A3F}"/>
              </a:ext>
            </a:extLst>
          </p:cNvPr>
          <p:cNvPicPr>
            <a:picLocks noChangeAspect="1"/>
          </p:cNvPicPr>
          <p:nvPr/>
        </p:nvPicPr>
        <p:blipFill rotWithShape="1">
          <a:blip r:embed="rId3"/>
          <a:srcRect l="920" t="6428" r="8984" b="1104"/>
          <a:stretch/>
        </p:blipFill>
        <p:spPr>
          <a:xfrm>
            <a:off x="6204199" y="2030680"/>
            <a:ext cx="5887294" cy="3776354"/>
          </a:xfrm>
          <a:prstGeom prst="rect">
            <a:avLst/>
          </a:prstGeom>
        </p:spPr>
      </p:pic>
      <p:pic>
        <p:nvPicPr>
          <p:cNvPr id="3" name="Picture 2" descr="A group of graphs showing different numbers&#10;&#10;Description automatically generated with medium confidence">
            <a:extLst>
              <a:ext uri="{FF2B5EF4-FFF2-40B4-BE49-F238E27FC236}">
                <a16:creationId xmlns:a16="http://schemas.microsoft.com/office/drawing/2014/main" id="{0451676D-9CAD-1DAA-426F-D615FE4747F0}"/>
              </a:ext>
            </a:extLst>
          </p:cNvPr>
          <p:cNvPicPr>
            <a:picLocks noChangeAspect="1"/>
          </p:cNvPicPr>
          <p:nvPr/>
        </p:nvPicPr>
        <p:blipFill rotWithShape="1">
          <a:blip r:embed="rId4"/>
          <a:srcRect l="50000" t="7783"/>
          <a:stretch/>
        </p:blipFill>
        <p:spPr>
          <a:xfrm>
            <a:off x="100507" y="1117182"/>
            <a:ext cx="5995493" cy="5528851"/>
          </a:xfrm>
          <a:prstGeom prst="rect">
            <a:avLst/>
          </a:prstGeom>
        </p:spPr>
      </p:pic>
      <p:pic>
        <p:nvPicPr>
          <p:cNvPr id="4" name="Picture 3" descr="A graph showing a red and green line&#10;&#10;Description automatically generated">
            <a:extLst>
              <a:ext uri="{FF2B5EF4-FFF2-40B4-BE49-F238E27FC236}">
                <a16:creationId xmlns:a16="http://schemas.microsoft.com/office/drawing/2014/main" id="{D45FE32B-38CE-146E-4439-FC3081DC60F4}"/>
              </a:ext>
            </a:extLst>
          </p:cNvPr>
          <p:cNvPicPr>
            <a:picLocks noChangeAspect="1"/>
          </p:cNvPicPr>
          <p:nvPr/>
        </p:nvPicPr>
        <p:blipFill>
          <a:blip r:embed="rId5"/>
          <a:stretch>
            <a:fillRect/>
          </a:stretch>
        </p:blipFill>
        <p:spPr>
          <a:xfrm>
            <a:off x="100507" y="7654593"/>
            <a:ext cx="5842000" cy="4381500"/>
          </a:xfrm>
          <a:prstGeom prst="rect">
            <a:avLst/>
          </a:prstGeom>
        </p:spPr>
      </p:pic>
      <p:pic>
        <p:nvPicPr>
          <p:cNvPr id="6" name="Picture 5" descr="A diagram of a model&#10;&#10;Description automatically generated">
            <a:extLst>
              <a:ext uri="{FF2B5EF4-FFF2-40B4-BE49-F238E27FC236}">
                <a16:creationId xmlns:a16="http://schemas.microsoft.com/office/drawing/2014/main" id="{D4E8E246-4470-D739-F1F6-DEF7A8F96780}"/>
              </a:ext>
            </a:extLst>
          </p:cNvPr>
          <p:cNvPicPr>
            <a:picLocks noChangeAspect="1"/>
          </p:cNvPicPr>
          <p:nvPr/>
        </p:nvPicPr>
        <p:blipFill>
          <a:blip r:embed="rId6"/>
          <a:stretch>
            <a:fillRect/>
          </a:stretch>
        </p:blipFill>
        <p:spPr>
          <a:xfrm>
            <a:off x="6676811" y="7844429"/>
            <a:ext cx="7315200" cy="4572000"/>
          </a:xfrm>
          <a:prstGeom prst="rect">
            <a:avLst/>
          </a:prstGeom>
        </p:spPr>
      </p:pic>
    </p:spTree>
    <p:extLst>
      <p:ext uri="{BB962C8B-B14F-4D97-AF65-F5344CB8AC3E}">
        <p14:creationId xmlns:p14="http://schemas.microsoft.com/office/powerpoint/2010/main" val="16107472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1">
            <a:extLst>
              <a:ext uri="{FF2B5EF4-FFF2-40B4-BE49-F238E27FC236}">
                <a16:creationId xmlns:a16="http://schemas.microsoft.com/office/drawing/2014/main" id="{EAC65B71-AE39-20CA-01ED-D96C9FB66864}"/>
              </a:ext>
            </a:extLst>
          </p:cNvPr>
          <p:cNvSpPr txBox="1">
            <a:spLocks/>
          </p:cNvSpPr>
          <p:nvPr/>
        </p:nvSpPr>
        <p:spPr>
          <a:xfrm>
            <a:off x="685317" y="211967"/>
            <a:ext cx="10821365" cy="72419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50000"/>
              </a:lnSpc>
            </a:pPr>
            <a:r>
              <a:rPr lang="en-US" sz="5000" dirty="0">
                <a:latin typeface="Times New Roman" panose="02020603050405020304" pitchFamily="18" charset="0"/>
                <a:cs typeface="Times New Roman" panose="02020603050405020304" pitchFamily="18" charset="0"/>
              </a:rPr>
              <a:t>Model results for SM correlation</a:t>
            </a:r>
            <a:endParaRPr lang="en-CA" sz="5000" dirty="0">
              <a:latin typeface="Times New Roman" panose="02020603050405020304" pitchFamily="18" charset="0"/>
              <a:cs typeface="Times New Roman" panose="02020603050405020304" pitchFamily="18" charset="0"/>
            </a:endParaRPr>
          </a:p>
        </p:txBody>
      </p:sp>
      <p:sp>
        <p:nvSpPr>
          <p:cNvPr id="28" name="Title 1">
            <a:extLst>
              <a:ext uri="{FF2B5EF4-FFF2-40B4-BE49-F238E27FC236}">
                <a16:creationId xmlns:a16="http://schemas.microsoft.com/office/drawing/2014/main" id="{7964D895-19AC-F187-F83C-BFCCBC679D09}"/>
              </a:ext>
            </a:extLst>
          </p:cNvPr>
          <p:cNvSpPr txBox="1">
            <a:spLocks/>
          </p:cNvSpPr>
          <p:nvPr/>
        </p:nvSpPr>
        <p:spPr>
          <a:xfrm>
            <a:off x="7558117" y="6384022"/>
            <a:ext cx="4314568" cy="262011"/>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CA" sz="1400" dirty="0">
                <a:latin typeface="Times New Roman" panose="02020603050405020304" pitchFamily="18" charset="0"/>
                <a:cs typeface="Times New Roman" panose="02020603050405020304" pitchFamily="18" charset="0"/>
              </a:rPr>
              <a:t>Slide XXX</a:t>
            </a:r>
          </a:p>
          <a:p>
            <a:pPr algn="r"/>
            <a:endParaRPr lang="en-CA" sz="1400" dirty="0">
              <a:latin typeface="Times New Roman" panose="02020603050405020304" pitchFamily="18" charset="0"/>
              <a:cs typeface="Times New Roman" panose="02020603050405020304" pitchFamily="18" charset="0"/>
            </a:endParaRPr>
          </a:p>
        </p:txBody>
      </p:sp>
      <p:pic>
        <p:nvPicPr>
          <p:cNvPr id="3" name="Picture 2" descr="A group of graphs showing different numbers&#10;&#10;Description automatically generated with medium confidence">
            <a:extLst>
              <a:ext uri="{FF2B5EF4-FFF2-40B4-BE49-F238E27FC236}">
                <a16:creationId xmlns:a16="http://schemas.microsoft.com/office/drawing/2014/main" id="{0451676D-9CAD-1DAA-426F-D615FE4747F0}"/>
              </a:ext>
            </a:extLst>
          </p:cNvPr>
          <p:cNvPicPr>
            <a:picLocks noChangeAspect="1"/>
          </p:cNvPicPr>
          <p:nvPr/>
        </p:nvPicPr>
        <p:blipFill rotWithShape="1">
          <a:blip r:embed="rId3"/>
          <a:srcRect l="50000" t="7783"/>
          <a:stretch/>
        </p:blipFill>
        <p:spPr>
          <a:xfrm>
            <a:off x="100507" y="1117182"/>
            <a:ext cx="5995493" cy="5528851"/>
          </a:xfrm>
          <a:prstGeom prst="rect">
            <a:avLst/>
          </a:prstGeom>
        </p:spPr>
      </p:pic>
      <p:pic>
        <p:nvPicPr>
          <p:cNvPr id="4" name="Picture 3" descr="A graph showing a red and green line&#10;&#10;Description automatically generated">
            <a:extLst>
              <a:ext uri="{FF2B5EF4-FFF2-40B4-BE49-F238E27FC236}">
                <a16:creationId xmlns:a16="http://schemas.microsoft.com/office/drawing/2014/main" id="{D45FE32B-38CE-146E-4439-FC3081DC60F4}"/>
              </a:ext>
            </a:extLst>
          </p:cNvPr>
          <p:cNvPicPr>
            <a:picLocks noChangeAspect="1"/>
          </p:cNvPicPr>
          <p:nvPr/>
        </p:nvPicPr>
        <p:blipFill>
          <a:blip r:embed="rId4"/>
          <a:stretch>
            <a:fillRect/>
          </a:stretch>
        </p:blipFill>
        <p:spPr>
          <a:xfrm>
            <a:off x="6813218" y="3672970"/>
            <a:ext cx="3964083" cy="2973063"/>
          </a:xfrm>
          <a:prstGeom prst="rect">
            <a:avLst/>
          </a:prstGeom>
        </p:spPr>
      </p:pic>
      <p:pic>
        <p:nvPicPr>
          <p:cNvPr id="6" name="Picture 5" descr="A diagram of a model&#10;&#10;Description automatically generated">
            <a:extLst>
              <a:ext uri="{FF2B5EF4-FFF2-40B4-BE49-F238E27FC236}">
                <a16:creationId xmlns:a16="http://schemas.microsoft.com/office/drawing/2014/main" id="{D4E8E246-4470-D739-F1F6-DEF7A8F96780}"/>
              </a:ext>
            </a:extLst>
          </p:cNvPr>
          <p:cNvPicPr>
            <a:picLocks noChangeAspect="1"/>
          </p:cNvPicPr>
          <p:nvPr/>
        </p:nvPicPr>
        <p:blipFill>
          <a:blip r:embed="rId5"/>
          <a:stretch>
            <a:fillRect/>
          </a:stretch>
        </p:blipFill>
        <p:spPr>
          <a:xfrm>
            <a:off x="6642027" y="936157"/>
            <a:ext cx="4314568" cy="2696605"/>
          </a:xfrm>
          <a:prstGeom prst="rect">
            <a:avLst/>
          </a:prstGeom>
        </p:spPr>
      </p:pic>
    </p:spTree>
    <p:extLst>
      <p:ext uri="{BB962C8B-B14F-4D97-AF65-F5344CB8AC3E}">
        <p14:creationId xmlns:p14="http://schemas.microsoft.com/office/powerpoint/2010/main" val="272930580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1">
            <a:extLst>
              <a:ext uri="{FF2B5EF4-FFF2-40B4-BE49-F238E27FC236}">
                <a16:creationId xmlns:a16="http://schemas.microsoft.com/office/drawing/2014/main" id="{EAC65B71-AE39-20CA-01ED-D96C9FB66864}"/>
              </a:ext>
            </a:extLst>
          </p:cNvPr>
          <p:cNvSpPr txBox="1">
            <a:spLocks/>
          </p:cNvSpPr>
          <p:nvPr/>
        </p:nvSpPr>
        <p:spPr>
          <a:xfrm>
            <a:off x="6892290" y="156826"/>
            <a:ext cx="4980395" cy="72419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a:lnSpc>
                <a:spcPct val="150000"/>
              </a:lnSpc>
            </a:pPr>
            <a:r>
              <a:rPr lang="en-US" sz="5000" dirty="0">
                <a:latin typeface="Times New Roman" panose="02020603050405020304" pitchFamily="18" charset="0"/>
                <a:cs typeface="Times New Roman" panose="02020603050405020304" pitchFamily="18" charset="0"/>
              </a:rPr>
              <a:t>Literature Review</a:t>
            </a:r>
            <a:endParaRPr lang="en-CA" sz="5000" dirty="0">
              <a:latin typeface="Times New Roman" panose="02020603050405020304" pitchFamily="18" charset="0"/>
              <a:cs typeface="Times New Roman" panose="02020603050405020304" pitchFamily="18" charset="0"/>
            </a:endParaRPr>
          </a:p>
        </p:txBody>
      </p:sp>
      <p:sp>
        <p:nvSpPr>
          <p:cNvPr id="28" name="Title 1">
            <a:extLst>
              <a:ext uri="{FF2B5EF4-FFF2-40B4-BE49-F238E27FC236}">
                <a16:creationId xmlns:a16="http://schemas.microsoft.com/office/drawing/2014/main" id="{7964D895-19AC-F187-F83C-BFCCBC679D09}"/>
              </a:ext>
            </a:extLst>
          </p:cNvPr>
          <p:cNvSpPr txBox="1">
            <a:spLocks/>
          </p:cNvSpPr>
          <p:nvPr/>
        </p:nvSpPr>
        <p:spPr>
          <a:xfrm>
            <a:off x="7558117" y="6384022"/>
            <a:ext cx="4314568" cy="262011"/>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CA" sz="1400" dirty="0">
                <a:latin typeface="Times New Roman" panose="02020603050405020304" pitchFamily="18" charset="0"/>
                <a:cs typeface="Times New Roman" panose="02020603050405020304" pitchFamily="18" charset="0"/>
              </a:rPr>
              <a:t>Nov-20</a:t>
            </a:r>
          </a:p>
          <a:p>
            <a:pPr algn="r"/>
            <a:endParaRPr lang="en-CA" sz="1400" dirty="0">
              <a:latin typeface="Times New Roman" panose="02020603050405020304" pitchFamily="18" charset="0"/>
              <a:cs typeface="Times New Roman" panose="02020603050405020304" pitchFamily="18" charset="0"/>
            </a:endParaRPr>
          </a:p>
        </p:txBody>
      </p:sp>
      <p:pic>
        <p:nvPicPr>
          <p:cNvPr id="8" name="Picture 7" descr="A paper with text on it&#10;&#10;Description automatically generated">
            <a:extLst>
              <a:ext uri="{FF2B5EF4-FFF2-40B4-BE49-F238E27FC236}">
                <a16:creationId xmlns:a16="http://schemas.microsoft.com/office/drawing/2014/main" id="{8D3AAE62-63FD-D3EE-CAF2-8E996B6EE6CA}"/>
              </a:ext>
            </a:extLst>
          </p:cNvPr>
          <p:cNvPicPr>
            <a:picLocks noChangeAspect="1"/>
          </p:cNvPicPr>
          <p:nvPr/>
        </p:nvPicPr>
        <p:blipFill>
          <a:blip r:embed="rId3"/>
          <a:stretch>
            <a:fillRect/>
          </a:stretch>
        </p:blipFill>
        <p:spPr>
          <a:xfrm>
            <a:off x="163930" y="156826"/>
            <a:ext cx="5699660" cy="6544347"/>
          </a:xfrm>
          <a:prstGeom prst="rect">
            <a:avLst/>
          </a:prstGeom>
        </p:spPr>
      </p:pic>
      <p:sp>
        <p:nvSpPr>
          <p:cNvPr id="10" name="TextBox 9">
            <a:extLst>
              <a:ext uri="{FF2B5EF4-FFF2-40B4-BE49-F238E27FC236}">
                <a16:creationId xmlns:a16="http://schemas.microsoft.com/office/drawing/2014/main" id="{5CDC8370-F5FF-C11D-D547-8759C0AD5429}"/>
              </a:ext>
            </a:extLst>
          </p:cNvPr>
          <p:cNvSpPr txBox="1"/>
          <p:nvPr/>
        </p:nvSpPr>
        <p:spPr>
          <a:xfrm>
            <a:off x="6215063" y="2247524"/>
            <a:ext cx="5699660" cy="923330"/>
          </a:xfrm>
          <a:prstGeom prst="rect">
            <a:avLst/>
          </a:prstGeom>
          <a:noFill/>
        </p:spPr>
        <p:txBody>
          <a:bodyPr wrap="square">
            <a:spAutoFit/>
          </a:bodyPr>
          <a:lstStyle/>
          <a:p>
            <a:pPr algn="just"/>
            <a:r>
              <a:rPr lang="en-GB" sz="1800" dirty="0">
                <a:solidFill>
                  <a:srgbClr val="111111"/>
                </a:solidFill>
                <a:effectLst/>
                <a:latin typeface="AdvTT2acb703b"/>
              </a:rPr>
              <a:t>1. Are the initial mortality rate ln</a:t>
            </a:r>
            <a:r>
              <a:rPr lang="en-GB" sz="1800" dirty="0">
                <a:solidFill>
                  <a:srgbClr val="111111"/>
                </a:solidFill>
                <a:effectLst/>
                <a:latin typeface="AdvTT59df095f.I"/>
              </a:rPr>
              <a:t>R</a:t>
            </a:r>
            <a:r>
              <a:rPr lang="en-GB" sz="800" dirty="0">
                <a:solidFill>
                  <a:srgbClr val="111111"/>
                </a:solidFill>
                <a:effectLst/>
                <a:latin typeface="AdvTT59df095f.I"/>
              </a:rPr>
              <a:t>0 </a:t>
            </a:r>
            <a:r>
              <a:rPr lang="en-GB" sz="1800" dirty="0">
                <a:solidFill>
                  <a:srgbClr val="111111"/>
                </a:solidFill>
                <a:effectLst/>
                <a:latin typeface="AdvTT2acb703b"/>
              </a:rPr>
              <a:t>and rate of increase in mortality </a:t>
            </a:r>
            <a:r>
              <a:rPr lang="el-GR" sz="1800" dirty="0">
                <a:solidFill>
                  <a:srgbClr val="111111"/>
                </a:solidFill>
                <a:effectLst/>
                <a:latin typeface="AdvTT2acb703b+03"/>
              </a:rPr>
              <a:t>α </a:t>
            </a:r>
            <a:r>
              <a:rPr lang="en-GB" sz="1800" dirty="0">
                <a:solidFill>
                  <a:srgbClr val="111111"/>
                </a:solidFill>
                <a:effectLst/>
                <a:latin typeface="AdvTT2acb703b"/>
              </a:rPr>
              <a:t>negatively correlated across the 42 countries and the period 1955</a:t>
            </a:r>
            <a:r>
              <a:rPr lang="en-GB" sz="1800" dirty="0">
                <a:solidFill>
                  <a:srgbClr val="111111"/>
                </a:solidFill>
                <a:effectLst/>
                <a:latin typeface="AdvTT2acb703b+20"/>
              </a:rPr>
              <a:t>–</a:t>
            </a:r>
            <a:r>
              <a:rPr lang="en-GB" sz="1800" dirty="0">
                <a:solidFill>
                  <a:srgbClr val="111111"/>
                </a:solidFill>
                <a:effectLst/>
                <a:latin typeface="AdvTT2acb703b"/>
              </a:rPr>
              <a:t>2003? </a:t>
            </a:r>
            <a:endParaRPr lang="en-GB" dirty="0"/>
          </a:p>
        </p:txBody>
      </p:sp>
    </p:spTree>
    <p:extLst>
      <p:ext uri="{BB962C8B-B14F-4D97-AF65-F5344CB8AC3E}">
        <p14:creationId xmlns:p14="http://schemas.microsoft.com/office/powerpoint/2010/main" val="364266892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a:extLst>
              <a:ext uri="{FF2B5EF4-FFF2-40B4-BE49-F238E27FC236}">
                <a16:creationId xmlns:a16="http://schemas.microsoft.com/office/drawing/2014/main" id="{7964D895-19AC-F187-F83C-BFCCBC679D09}"/>
              </a:ext>
            </a:extLst>
          </p:cNvPr>
          <p:cNvSpPr txBox="1">
            <a:spLocks/>
          </p:cNvSpPr>
          <p:nvPr/>
        </p:nvSpPr>
        <p:spPr>
          <a:xfrm>
            <a:off x="7558117" y="6384022"/>
            <a:ext cx="4314568" cy="262011"/>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CA" sz="1400" dirty="0">
                <a:latin typeface="Times New Roman" panose="02020603050405020304" pitchFamily="18" charset="0"/>
                <a:cs typeface="Times New Roman" panose="02020603050405020304" pitchFamily="18" charset="0"/>
              </a:rPr>
              <a:t>Nov-20</a:t>
            </a:r>
          </a:p>
          <a:p>
            <a:pPr algn="r"/>
            <a:endParaRPr lang="en-CA" sz="1400" dirty="0">
              <a:latin typeface="Times New Roman" panose="02020603050405020304" pitchFamily="18" charset="0"/>
              <a:cs typeface="Times New Roman" panose="02020603050405020304" pitchFamily="18" charset="0"/>
            </a:endParaRPr>
          </a:p>
        </p:txBody>
      </p:sp>
      <p:pic>
        <p:nvPicPr>
          <p:cNvPr id="5" name="Picture 4" descr="A graph of different countries/regions&#10;&#10;Description automatically generated with medium confidence">
            <a:extLst>
              <a:ext uri="{FF2B5EF4-FFF2-40B4-BE49-F238E27FC236}">
                <a16:creationId xmlns:a16="http://schemas.microsoft.com/office/drawing/2014/main" id="{F65C616B-BB16-6621-706A-1642943178C1}"/>
              </a:ext>
            </a:extLst>
          </p:cNvPr>
          <p:cNvPicPr>
            <a:picLocks noChangeAspect="1"/>
          </p:cNvPicPr>
          <p:nvPr/>
        </p:nvPicPr>
        <p:blipFill>
          <a:blip r:embed="rId3"/>
          <a:stretch>
            <a:fillRect/>
          </a:stretch>
        </p:blipFill>
        <p:spPr>
          <a:xfrm>
            <a:off x="183225" y="1050403"/>
            <a:ext cx="6331875" cy="4757194"/>
          </a:xfrm>
          <a:prstGeom prst="rect">
            <a:avLst/>
          </a:prstGeom>
        </p:spPr>
      </p:pic>
      <p:pic>
        <p:nvPicPr>
          <p:cNvPr id="3" name="Picture 2" descr="A graph with numbers and dots&#10;&#10;Description automatically generated">
            <a:extLst>
              <a:ext uri="{FF2B5EF4-FFF2-40B4-BE49-F238E27FC236}">
                <a16:creationId xmlns:a16="http://schemas.microsoft.com/office/drawing/2014/main" id="{C621917A-9A50-1EB5-D7CC-189311EDBA63}"/>
              </a:ext>
            </a:extLst>
          </p:cNvPr>
          <p:cNvPicPr>
            <a:picLocks noChangeAspect="1"/>
          </p:cNvPicPr>
          <p:nvPr/>
        </p:nvPicPr>
        <p:blipFill rotWithShape="1">
          <a:blip r:embed="rId4"/>
          <a:srcRect r="68007" b="80857"/>
          <a:stretch/>
        </p:blipFill>
        <p:spPr>
          <a:xfrm>
            <a:off x="8472071" y="5161021"/>
            <a:ext cx="2486660" cy="724191"/>
          </a:xfrm>
          <a:prstGeom prst="rect">
            <a:avLst/>
          </a:prstGeom>
        </p:spPr>
      </p:pic>
      <p:pic>
        <p:nvPicPr>
          <p:cNvPr id="4" name="Picture 3" descr="A graph with numbers and dots&#10;&#10;Description automatically generated">
            <a:extLst>
              <a:ext uri="{FF2B5EF4-FFF2-40B4-BE49-F238E27FC236}">
                <a16:creationId xmlns:a16="http://schemas.microsoft.com/office/drawing/2014/main" id="{1DE009F5-516B-530F-D1B7-8040A4FAF12B}"/>
              </a:ext>
            </a:extLst>
          </p:cNvPr>
          <p:cNvPicPr>
            <a:picLocks noChangeAspect="1"/>
          </p:cNvPicPr>
          <p:nvPr/>
        </p:nvPicPr>
        <p:blipFill rotWithShape="1">
          <a:blip r:embed="rId4"/>
          <a:srcRect l="33856"/>
          <a:stretch/>
        </p:blipFill>
        <p:spPr>
          <a:xfrm>
            <a:off x="6867815" y="1377904"/>
            <a:ext cx="5140960" cy="3783117"/>
          </a:xfrm>
          <a:prstGeom prst="rect">
            <a:avLst/>
          </a:prstGeom>
        </p:spPr>
      </p:pic>
      <p:sp>
        <p:nvSpPr>
          <p:cNvPr id="9" name="Title 1">
            <a:extLst>
              <a:ext uri="{FF2B5EF4-FFF2-40B4-BE49-F238E27FC236}">
                <a16:creationId xmlns:a16="http://schemas.microsoft.com/office/drawing/2014/main" id="{52CA0746-E661-3443-E19F-EFA80347215D}"/>
              </a:ext>
            </a:extLst>
          </p:cNvPr>
          <p:cNvSpPr txBox="1">
            <a:spLocks/>
          </p:cNvSpPr>
          <p:nvPr/>
        </p:nvSpPr>
        <p:spPr>
          <a:xfrm>
            <a:off x="6892290" y="156826"/>
            <a:ext cx="4980395" cy="72419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a:lnSpc>
                <a:spcPct val="150000"/>
              </a:lnSpc>
            </a:pPr>
            <a:r>
              <a:rPr lang="en-US" sz="5000" dirty="0">
                <a:latin typeface="Times New Roman" panose="02020603050405020304" pitchFamily="18" charset="0"/>
                <a:cs typeface="Times New Roman" panose="02020603050405020304" pitchFamily="18" charset="0"/>
              </a:rPr>
              <a:t>Literature Review</a:t>
            </a:r>
            <a:endParaRPr lang="en-CA" sz="5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7104522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a:extLst>
              <a:ext uri="{FF2B5EF4-FFF2-40B4-BE49-F238E27FC236}">
                <a16:creationId xmlns:a16="http://schemas.microsoft.com/office/drawing/2014/main" id="{7964D895-19AC-F187-F83C-BFCCBC679D09}"/>
              </a:ext>
            </a:extLst>
          </p:cNvPr>
          <p:cNvSpPr txBox="1">
            <a:spLocks/>
          </p:cNvSpPr>
          <p:nvPr/>
        </p:nvSpPr>
        <p:spPr>
          <a:xfrm>
            <a:off x="7558117" y="6384022"/>
            <a:ext cx="4314568" cy="262011"/>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CA" sz="1400" dirty="0">
                <a:latin typeface="Times New Roman" panose="02020603050405020304" pitchFamily="18" charset="0"/>
                <a:cs typeface="Times New Roman" panose="02020603050405020304" pitchFamily="18" charset="0"/>
              </a:rPr>
              <a:t>Nov-20</a:t>
            </a:r>
          </a:p>
          <a:p>
            <a:pPr algn="r"/>
            <a:endParaRPr lang="en-CA" sz="1400"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CAEFE82B-8FA1-C8D1-3F23-D6386F026FFA}"/>
              </a:ext>
            </a:extLst>
          </p:cNvPr>
          <p:cNvPicPr>
            <a:picLocks noChangeAspect="1"/>
          </p:cNvPicPr>
          <p:nvPr/>
        </p:nvPicPr>
        <p:blipFill rotWithShape="1">
          <a:blip r:embed="rId3"/>
          <a:srcRect l="7379" r="7344" b="62936"/>
          <a:stretch/>
        </p:blipFill>
        <p:spPr>
          <a:xfrm>
            <a:off x="7834602" y="4366724"/>
            <a:ext cx="3355772" cy="1101250"/>
          </a:xfrm>
          <a:prstGeom prst="rect">
            <a:avLst/>
          </a:prstGeom>
        </p:spPr>
      </p:pic>
      <p:sp>
        <p:nvSpPr>
          <p:cNvPr id="2" name="Title 1">
            <a:extLst>
              <a:ext uri="{FF2B5EF4-FFF2-40B4-BE49-F238E27FC236}">
                <a16:creationId xmlns:a16="http://schemas.microsoft.com/office/drawing/2014/main" id="{E494C0F2-A002-5E00-7B59-4A359B6F30F3}"/>
              </a:ext>
            </a:extLst>
          </p:cNvPr>
          <p:cNvSpPr txBox="1">
            <a:spLocks/>
          </p:cNvSpPr>
          <p:nvPr/>
        </p:nvSpPr>
        <p:spPr>
          <a:xfrm>
            <a:off x="6892290" y="156826"/>
            <a:ext cx="4980395" cy="72419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a:lnSpc>
                <a:spcPct val="150000"/>
              </a:lnSpc>
            </a:pPr>
            <a:r>
              <a:rPr lang="en-US" sz="5000" dirty="0">
                <a:latin typeface="Times New Roman" panose="02020603050405020304" pitchFamily="18" charset="0"/>
                <a:cs typeface="Times New Roman" panose="02020603050405020304" pitchFamily="18" charset="0"/>
              </a:rPr>
              <a:t>Literature Review</a:t>
            </a:r>
            <a:endParaRPr lang="en-CA" sz="5000"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1CB3A2AA-E8E6-EBD3-1DF4-7E4AD5BF6C8A}"/>
              </a:ext>
            </a:extLst>
          </p:cNvPr>
          <p:cNvSpPr txBox="1"/>
          <p:nvPr/>
        </p:nvSpPr>
        <p:spPr>
          <a:xfrm>
            <a:off x="396340" y="419351"/>
            <a:ext cx="5699660" cy="923330"/>
          </a:xfrm>
          <a:prstGeom prst="rect">
            <a:avLst/>
          </a:prstGeom>
          <a:noFill/>
        </p:spPr>
        <p:txBody>
          <a:bodyPr wrap="square">
            <a:spAutoFit/>
          </a:bodyPr>
          <a:lstStyle/>
          <a:p>
            <a:pPr>
              <a:buFont typeface="+mj-lt"/>
              <a:buAutoNum type="arabicPeriod" startAt="2"/>
            </a:pPr>
            <a:r>
              <a:rPr lang="en-GB" sz="1800" dirty="0">
                <a:solidFill>
                  <a:srgbClr val="111111"/>
                </a:solidFill>
                <a:effectLst/>
                <a:latin typeface="AdvTT2acb703b"/>
              </a:rPr>
              <a:t> </a:t>
            </a:r>
            <a:r>
              <a:rPr lang="en-GB" sz="1800" b="1" dirty="0">
                <a:solidFill>
                  <a:srgbClr val="111111"/>
                </a:solidFill>
                <a:effectLst/>
                <a:latin typeface="AdvTT2acb703b"/>
              </a:rPr>
              <a:t>Is the fractional loss of vitality </a:t>
            </a:r>
            <a:r>
              <a:rPr lang="en-GB" sz="1800" b="1" dirty="0">
                <a:solidFill>
                  <a:srgbClr val="111111"/>
                </a:solidFill>
                <a:effectLst/>
                <a:latin typeface="AdvTT59df095f.I"/>
              </a:rPr>
              <a:t>B </a:t>
            </a:r>
            <a:r>
              <a:rPr lang="en-GB" sz="1800" b="1" dirty="0">
                <a:solidFill>
                  <a:srgbClr val="111111"/>
                </a:solidFill>
                <a:effectLst/>
                <a:latin typeface="AdvTT2acb703b"/>
              </a:rPr>
              <a:t>constant</a:t>
            </a:r>
            <a:r>
              <a:rPr lang="en-GB" sz="1800" dirty="0">
                <a:solidFill>
                  <a:srgbClr val="111111"/>
                </a:solidFill>
                <a:effectLst/>
                <a:latin typeface="AdvTT2acb703b+20"/>
              </a:rPr>
              <a:t>—</a:t>
            </a:r>
            <a:r>
              <a:rPr lang="en-GB" sz="1800" dirty="0">
                <a:solidFill>
                  <a:srgbClr val="111111"/>
                </a:solidFill>
                <a:effectLst/>
                <a:latin typeface="AdvTT2acb703b"/>
              </a:rPr>
              <a:t>that is, is it dominated by normal aging process </a:t>
            </a:r>
            <a:r>
              <a:rPr lang="en-GB" sz="1800" dirty="0">
                <a:solidFill>
                  <a:srgbClr val="111111"/>
                </a:solidFill>
                <a:effectLst/>
                <a:latin typeface="AdvTT59df095f.I"/>
              </a:rPr>
              <a:t>b </a:t>
            </a:r>
            <a:r>
              <a:rPr lang="en-GB" sz="1800" dirty="0">
                <a:solidFill>
                  <a:srgbClr val="111111"/>
                </a:solidFill>
                <a:effectLst/>
                <a:latin typeface="AdvTT2acb703b"/>
              </a:rPr>
              <a:t>and independent of the ecological system </a:t>
            </a:r>
            <a:r>
              <a:rPr lang="en-GB" sz="1800" dirty="0">
                <a:solidFill>
                  <a:srgbClr val="111111"/>
                </a:solidFill>
                <a:effectLst/>
                <a:latin typeface="AdvTT59df095f.I"/>
              </a:rPr>
              <a:t>f </a:t>
            </a:r>
            <a:r>
              <a:rPr lang="en-GB" sz="1800" dirty="0">
                <a:solidFill>
                  <a:srgbClr val="111111"/>
                </a:solidFill>
                <a:effectLst/>
                <a:latin typeface="AdvTT2acb703b"/>
              </a:rPr>
              <a:t>(</a:t>
            </a:r>
            <a:r>
              <a:rPr lang="en-GB" sz="1800" dirty="0">
                <a:solidFill>
                  <a:srgbClr val="111111"/>
                </a:solidFill>
                <a:effectLst/>
                <a:latin typeface="AdvTT59df095f.I"/>
              </a:rPr>
              <a:t>D</a:t>
            </a:r>
            <a:r>
              <a:rPr lang="en-GB" sz="1800" dirty="0">
                <a:solidFill>
                  <a:srgbClr val="111111"/>
                </a:solidFill>
                <a:effectLst/>
                <a:latin typeface="AdvTT2acb703b"/>
              </a:rPr>
              <a:t>)? </a:t>
            </a:r>
          </a:p>
        </p:txBody>
      </p:sp>
      <p:pic>
        <p:nvPicPr>
          <p:cNvPr id="10" name="Picture 9" descr="A black text with blue text&#10;&#10;Description automatically generated with medium confidence">
            <a:extLst>
              <a:ext uri="{FF2B5EF4-FFF2-40B4-BE49-F238E27FC236}">
                <a16:creationId xmlns:a16="http://schemas.microsoft.com/office/drawing/2014/main" id="{7BE618CA-BB16-462F-E17B-684167D6921D}"/>
              </a:ext>
            </a:extLst>
          </p:cNvPr>
          <p:cNvPicPr>
            <a:picLocks noChangeAspect="1"/>
          </p:cNvPicPr>
          <p:nvPr/>
        </p:nvPicPr>
        <p:blipFill>
          <a:blip r:embed="rId4"/>
          <a:stretch>
            <a:fillRect/>
          </a:stretch>
        </p:blipFill>
        <p:spPr>
          <a:xfrm>
            <a:off x="7658099" y="1157948"/>
            <a:ext cx="3757385" cy="2292729"/>
          </a:xfrm>
          <a:prstGeom prst="rect">
            <a:avLst/>
          </a:prstGeom>
        </p:spPr>
      </p:pic>
      <p:sp>
        <p:nvSpPr>
          <p:cNvPr id="11" name="TextBox 10">
            <a:extLst>
              <a:ext uri="{FF2B5EF4-FFF2-40B4-BE49-F238E27FC236}">
                <a16:creationId xmlns:a16="http://schemas.microsoft.com/office/drawing/2014/main" id="{734060CF-2908-3C0E-1EBD-3138DC5D22E0}"/>
              </a:ext>
            </a:extLst>
          </p:cNvPr>
          <p:cNvSpPr txBox="1"/>
          <p:nvPr/>
        </p:nvSpPr>
        <p:spPr>
          <a:xfrm>
            <a:off x="7633796" y="3583528"/>
            <a:ext cx="3757385" cy="276999"/>
          </a:xfrm>
          <a:prstGeom prst="rect">
            <a:avLst/>
          </a:prstGeom>
          <a:noFill/>
        </p:spPr>
        <p:txBody>
          <a:bodyPr wrap="square">
            <a:spAutoFit/>
          </a:bodyPr>
          <a:lstStyle/>
          <a:p>
            <a:pPr algn="ctr"/>
            <a:r>
              <a:rPr lang="en-GB" sz="1200" b="1" dirty="0">
                <a:solidFill>
                  <a:srgbClr val="111111"/>
                </a:solidFill>
                <a:effectLst/>
                <a:latin typeface="AdvTT2acb703b"/>
              </a:rPr>
              <a:t>Take from the original paper of SM correlation</a:t>
            </a:r>
          </a:p>
        </p:txBody>
      </p:sp>
      <p:pic>
        <p:nvPicPr>
          <p:cNvPr id="13" name="Picture 12" descr="A graph of the different countries/regions&#10;&#10;Description automatically generated with medium confidence">
            <a:extLst>
              <a:ext uri="{FF2B5EF4-FFF2-40B4-BE49-F238E27FC236}">
                <a16:creationId xmlns:a16="http://schemas.microsoft.com/office/drawing/2014/main" id="{357F47F1-4219-6DE3-B832-570C7BD9F7A1}"/>
              </a:ext>
            </a:extLst>
          </p:cNvPr>
          <p:cNvPicPr>
            <a:picLocks noChangeAspect="1"/>
          </p:cNvPicPr>
          <p:nvPr/>
        </p:nvPicPr>
        <p:blipFill>
          <a:blip r:embed="rId5"/>
          <a:stretch>
            <a:fillRect/>
          </a:stretch>
        </p:blipFill>
        <p:spPr>
          <a:xfrm>
            <a:off x="396340" y="1680794"/>
            <a:ext cx="6495950" cy="4842831"/>
          </a:xfrm>
          <a:prstGeom prst="rect">
            <a:avLst/>
          </a:prstGeom>
        </p:spPr>
      </p:pic>
    </p:spTree>
    <p:extLst>
      <p:ext uri="{BB962C8B-B14F-4D97-AF65-F5344CB8AC3E}">
        <p14:creationId xmlns:p14="http://schemas.microsoft.com/office/powerpoint/2010/main" val="101665684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a:extLst>
              <a:ext uri="{FF2B5EF4-FFF2-40B4-BE49-F238E27FC236}">
                <a16:creationId xmlns:a16="http://schemas.microsoft.com/office/drawing/2014/main" id="{7964D895-19AC-F187-F83C-BFCCBC679D09}"/>
              </a:ext>
            </a:extLst>
          </p:cNvPr>
          <p:cNvSpPr txBox="1">
            <a:spLocks/>
          </p:cNvSpPr>
          <p:nvPr/>
        </p:nvSpPr>
        <p:spPr>
          <a:xfrm>
            <a:off x="7558117" y="6384022"/>
            <a:ext cx="4314568" cy="262011"/>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CA" sz="1400" dirty="0">
                <a:latin typeface="Times New Roman" panose="02020603050405020304" pitchFamily="18" charset="0"/>
                <a:cs typeface="Times New Roman" panose="02020603050405020304" pitchFamily="18" charset="0"/>
              </a:rPr>
              <a:t>Nov-20</a:t>
            </a:r>
          </a:p>
          <a:p>
            <a:pPr algn="r"/>
            <a:endParaRPr lang="en-CA" sz="1400" dirty="0">
              <a:latin typeface="Times New Roman" panose="02020603050405020304" pitchFamily="18" charset="0"/>
              <a:cs typeface="Times New Roman" panose="02020603050405020304" pitchFamily="18" charset="0"/>
            </a:endParaRPr>
          </a:p>
        </p:txBody>
      </p:sp>
      <p:sp>
        <p:nvSpPr>
          <p:cNvPr id="2" name="Title 1">
            <a:extLst>
              <a:ext uri="{FF2B5EF4-FFF2-40B4-BE49-F238E27FC236}">
                <a16:creationId xmlns:a16="http://schemas.microsoft.com/office/drawing/2014/main" id="{E494C0F2-A002-5E00-7B59-4A359B6F30F3}"/>
              </a:ext>
            </a:extLst>
          </p:cNvPr>
          <p:cNvSpPr txBox="1">
            <a:spLocks/>
          </p:cNvSpPr>
          <p:nvPr/>
        </p:nvSpPr>
        <p:spPr>
          <a:xfrm>
            <a:off x="6892290" y="156826"/>
            <a:ext cx="4980395" cy="72419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a:lnSpc>
                <a:spcPct val="150000"/>
              </a:lnSpc>
            </a:pPr>
            <a:r>
              <a:rPr lang="en-US" sz="5000" dirty="0">
                <a:latin typeface="Times New Roman" panose="02020603050405020304" pitchFamily="18" charset="0"/>
                <a:cs typeface="Times New Roman" panose="02020603050405020304" pitchFamily="18" charset="0"/>
              </a:rPr>
              <a:t>Literature Review</a:t>
            </a:r>
            <a:endParaRPr lang="en-CA" sz="5000"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1CB3A2AA-E8E6-EBD3-1DF4-7E4AD5BF6C8A}"/>
              </a:ext>
            </a:extLst>
          </p:cNvPr>
          <p:cNvSpPr txBox="1"/>
          <p:nvPr/>
        </p:nvSpPr>
        <p:spPr>
          <a:xfrm>
            <a:off x="6537960" y="1143982"/>
            <a:ext cx="5334725" cy="3416320"/>
          </a:xfrm>
          <a:prstGeom prst="rect">
            <a:avLst/>
          </a:prstGeom>
          <a:noFill/>
        </p:spPr>
        <p:txBody>
          <a:bodyPr wrap="square">
            <a:spAutoFit/>
          </a:bodyPr>
          <a:lstStyle/>
          <a:p>
            <a:pPr algn="just"/>
            <a:r>
              <a:rPr lang="en-GB" dirty="0">
                <a:solidFill>
                  <a:srgbClr val="111111"/>
                </a:solidFill>
                <a:latin typeface="AdvTT2acb703b"/>
              </a:rPr>
              <a:t>H</a:t>
            </a:r>
            <a:r>
              <a:rPr lang="en-GB" sz="1800" dirty="0">
                <a:solidFill>
                  <a:srgbClr val="111111"/>
                </a:solidFill>
                <a:effectLst/>
                <a:latin typeface="AdvTT2acb703b"/>
              </a:rPr>
              <a:t>ave a nearly constant slope over the roughly 50-year period (e.g., the Netherlands and Greece). </a:t>
            </a:r>
          </a:p>
          <a:p>
            <a:pPr algn="just"/>
            <a:endParaRPr lang="en-GB" sz="1800" dirty="0">
              <a:solidFill>
                <a:srgbClr val="111111"/>
              </a:solidFill>
              <a:effectLst/>
              <a:latin typeface="AdvTT2acb703b"/>
            </a:endParaRPr>
          </a:p>
          <a:p>
            <a:pPr algn="just"/>
            <a:r>
              <a:rPr lang="en-GB" dirty="0">
                <a:solidFill>
                  <a:srgbClr val="111111"/>
                </a:solidFill>
                <a:latin typeface="AdvTT2acb703b"/>
              </a:rPr>
              <a:t>S</a:t>
            </a:r>
            <a:r>
              <a:rPr lang="en-GB" sz="1800" dirty="0">
                <a:solidFill>
                  <a:srgbClr val="111111"/>
                </a:solidFill>
                <a:effectLst/>
                <a:latin typeface="AdvTT2acb703b"/>
              </a:rPr>
              <a:t>ome patterns have typical </a:t>
            </a:r>
            <a:r>
              <a:rPr lang="en-GB" sz="1800" dirty="0">
                <a:solidFill>
                  <a:srgbClr val="111111"/>
                </a:solidFill>
                <a:effectLst/>
                <a:latin typeface="AdvTT2acb703b+20"/>
              </a:rPr>
              <a:t>“</a:t>
            </a:r>
            <a:r>
              <a:rPr lang="en-GB" sz="1800" dirty="0">
                <a:solidFill>
                  <a:srgbClr val="111111"/>
                </a:solidFill>
                <a:effectLst/>
                <a:latin typeface="AdvTT2acb703b"/>
              </a:rPr>
              <a:t>hooks</a:t>
            </a:r>
            <a:r>
              <a:rPr lang="en-GB" sz="1800" dirty="0">
                <a:solidFill>
                  <a:srgbClr val="111111"/>
                </a:solidFill>
                <a:effectLst/>
                <a:latin typeface="AdvTT2acb703b+20"/>
              </a:rPr>
              <a:t>” </a:t>
            </a:r>
            <a:r>
              <a:rPr lang="en-GB" sz="1800" dirty="0">
                <a:solidFill>
                  <a:srgbClr val="111111"/>
                </a:solidFill>
                <a:effectLst/>
                <a:latin typeface="AdvTT2acb703b"/>
              </a:rPr>
              <a:t>corresponding to recent changes in survival (e.g., Japan and Norway) </a:t>
            </a:r>
            <a:endParaRPr lang="en-GB" dirty="0"/>
          </a:p>
          <a:p>
            <a:pPr algn="just"/>
            <a:endParaRPr lang="en-GB" dirty="0">
              <a:solidFill>
                <a:srgbClr val="111111"/>
              </a:solidFill>
              <a:latin typeface="AdvTT2acb703b"/>
            </a:endParaRPr>
          </a:p>
          <a:p>
            <a:pPr algn="just"/>
            <a:r>
              <a:rPr lang="en-GB" dirty="0">
                <a:solidFill>
                  <a:srgbClr val="111111"/>
                </a:solidFill>
                <a:latin typeface="AdvTT2acb703b"/>
              </a:rPr>
              <a:t>N</a:t>
            </a:r>
            <a:r>
              <a:rPr lang="en-GB" sz="1800" dirty="0">
                <a:solidFill>
                  <a:srgbClr val="111111"/>
                </a:solidFill>
                <a:effectLst/>
                <a:latin typeface="AdvTT2acb703b"/>
              </a:rPr>
              <a:t>egative relationship between ln</a:t>
            </a:r>
            <a:r>
              <a:rPr lang="en-GB" sz="1800" dirty="0">
                <a:solidFill>
                  <a:srgbClr val="111111"/>
                </a:solidFill>
                <a:effectLst/>
                <a:latin typeface="AdvTT59df095f.I"/>
              </a:rPr>
              <a:t>R0 </a:t>
            </a:r>
            <a:r>
              <a:rPr lang="en-GB" sz="1800" dirty="0">
                <a:solidFill>
                  <a:srgbClr val="111111"/>
                </a:solidFill>
                <a:effectLst/>
                <a:latin typeface="AdvTT2acb703b"/>
              </a:rPr>
              <a:t>and </a:t>
            </a:r>
            <a:r>
              <a:rPr lang="el-GR" sz="1800" dirty="0">
                <a:solidFill>
                  <a:srgbClr val="111111"/>
                </a:solidFill>
                <a:effectLst/>
                <a:latin typeface="AdvTT2acb703b+03"/>
              </a:rPr>
              <a:t>α</a:t>
            </a:r>
            <a:r>
              <a:rPr lang="el-GR" sz="1800" dirty="0">
                <a:solidFill>
                  <a:srgbClr val="111111"/>
                </a:solidFill>
                <a:effectLst/>
                <a:latin typeface="AdvTT2acb703b"/>
              </a:rPr>
              <a:t>, </a:t>
            </a:r>
            <a:r>
              <a:rPr lang="en-GB" sz="1800" dirty="0">
                <a:solidFill>
                  <a:srgbClr val="111111"/>
                </a:solidFill>
                <a:effectLst/>
                <a:latin typeface="AdvTT2acb703b"/>
              </a:rPr>
              <a:t>but the y-intercept decreases over time </a:t>
            </a:r>
            <a:endParaRPr lang="en-GB" dirty="0"/>
          </a:p>
          <a:p>
            <a:pPr algn="just"/>
            <a:endParaRPr lang="en-GB" dirty="0">
              <a:solidFill>
                <a:srgbClr val="111111"/>
              </a:solidFill>
              <a:latin typeface="AdvTT2acb703b"/>
            </a:endParaRPr>
          </a:p>
          <a:p>
            <a:pPr algn="just"/>
            <a:r>
              <a:rPr lang="en-GB" dirty="0">
                <a:solidFill>
                  <a:srgbClr val="111111"/>
                </a:solidFill>
                <a:latin typeface="AdvTT2acb703b"/>
              </a:rPr>
              <a:t>S</a:t>
            </a:r>
            <a:r>
              <a:rPr lang="en-GB" sz="1800" dirty="0">
                <a:solidFill>
                  <a:srgbClr val="111111"/>
                </a:solidFill>
                <a:effectLst/>
                <a:latin typeface="AdvTT2acb703b"/>
              </a:rPr>
              <a:t>ome patterns show very unstable slopes </a:t>
            </a:r>
            <a:endParaRPr lang="en-GB" dirty="0"/>
          </a:p>
          <a:p>
            <a:pPr algn="just">
              <a:buFont typeface="+mj-lt"/>
              <a:buAutoNum type="arabicPeriod"/>
            </a:pPr>
            <a:endParaRPr lang="en-GB" sz="1800" dirty="0">
              <a:solidFill>
                <a:srgbClr val="111111"/>
              </a:solidFill>
              <a:effectLst/>
              <a:latin typeface="AdvTT2acb703b"/>
            </a:endParaRPr>
          </a:p>
          <a:p>
            <a:pPr algn="just">
              <a:buFont typeface="+mj-lt"/>
              <a:buAutoNum type="arabicPeriod"/>
            </a:pPr>
            <a:endParaRPr lang="en-GB" sz="1800" dirty="0">
              <a:solidFill>
                <a:srgbClr val="111111"/>
              </a:solidFill>
              <a:effectLst/>
              <a:latin typeface="AdvTT2acb703b"/>
            </a:endParaRPr>
          </a:p>
        </p:txBody>
      </p:sp>
      <p:pic>
        <p:nvPicPr>
          <p:cNvPr id="13" name="Picture 12" descr="A graph of the different countries/regions&#10;&#10;Description automatically generated with medium confidence">
            <a:extLst>
              <a:ext uri="{FF2B5EF4-FFF2-40B4-BE49-F238E27FC236}">
                <a16:creationId xmlns:a16="http://schemas.microsoft.com/office/drawing/2014/main" id="{357F47F1-4219-6DE3-B832-570C7BD9F7A1}"/>
              </a:ext>
            </a:extLst>
          </p:cNvPr>
          <p:cNvPicPr>
            <a:picLocks noChangeAspect="1"/>
          </p:cNvPicPr>
          <p:nvPr/>
        </p:nvPicPr>
        <p:blipFill>
          <a:blip r:embed="rId3"/>
          <a:stretch>
            <a:fillRect/>
          </a:stretch>
        </p:blipFill>
        <p:spPr>
          <a:xfrm>
            <a:off x="319315" y="653534"/>
            <a:ext cx="5776685" cy="4306608"/>
          </a:xfrm>
          <a:prstGeom prst="rect">
            <a:avLst/>
          </a:prstGeom>
        </p:spPr>
      </p:pic>
      <p:sp>
        <p:nvSpPr>
          <p:cNvPr id="4" name="TextBox 3">
            <a:extLst>
              <a:ext uri="{FF2B5EF4-FFF2-40B4-BE49-F238E27FC236}">
                <a16:creationId xmlns:a16="http://schemas.microsoft.com/office/drawing/2014/main" id="{BCBA8C0C-0B75-9DEC-F581-C933B6CA9071}"/>
              </a:ext>
            </a:extLst>
          </p:cNvPr>
          <p:cNvSpPr txBox="1"/>
          <p:nvPr/>
        </p:nvSpPr>
        <p:spPr>
          <a:xfrm>
            <a:off x="440056" y="5390852"/>
            <a:ext cx="6097904" cy="646331"/>
          </a:xfrm>
          <a:prstGeom prst="rect">
            <a:avLst/>
          </a:prstGeom>
          <a:noFill/>
        </p:spPr>
        <p:txBody>
          <a:bodyPr wrap="square">
            <a:spAutoFit/>
          </a:bodyPr>
          <a:lstStyle/>
          <a:p>
            <a:r>
              <a:rPr lang="en-GB" b="1" dirty="0">
                <a:solidFill>
                  <a:srgbClr val="111111"/>
                </a:solidFill>
                <a:latin typeface="AdvTT2acb703b"/>
              </a:rPr>
              <a:t>V</a:t>
            </a:r>
            <a:r>
              <a:rPr lang="en-GB" sz="1800" b="1" dirty="0">
                <a:solidFill>
                  <a:srgbClr val="111111"/>
                </a:solidFill>
                <a:effectLst/>
                <a:latin typeface="AdvTT2acb703b"/>
              </a:rPr>
              <a:t>itality attrition coefficient </a:t>
            </a:r>
            <a:r>
              <a:rPr lang="en-GB" sz="1800" b="1" dirty="0">
                <a:solidFill>
                  <a:srgbClr val="111111"/>
                </a:solidFill>
                <a:effectLst/>
                <a:latin typeface="AdvTT59df095f.I"/>
              </a:rPr>
              <a:t>B </a:t>
            </a:r>
            <a:r>
              <a:rPr lang="en-GB" sz="1800" b="1" dirty="0">
                <a:solidFill>
                  <a:srgbClr val="111111"/>
                </a:solidFill>
                <a:effectLst/>
                <a:latin typeface="AdvTT2acb703b"/>
              </a:rPr>
              <a:t>is not constant either over years or across countries. </a:t>
            </a:r>
            <a:endParaRPr lang="en-GB" b="1" dirty="0"/>
          </a:p>
        </p:txBody>
      </p:sp>
      <p:sp>
        <p:nvSpPr>
          <p:cNvPr id="5" name="TextBox 4">
            <a:extLst>
              <a:ext uri="{FF2B5EF4-FFF2-40B4-BE49-F238E27FC236}">
                <a16:creationId xmlns:a16="http://schemas.microsoft.com/office/drawing/2014/main" id="{A8D73BD0-7B14-3B7A-06A7-6BB020230D83}"/>
              </a:ext>
            </a:extLst>
          </p:cNvPr>
          <p:cNvSpPr txBox="1"/>
          <p:nvPr/>
        </p:nvSpPr>
        <p:spPr>
          <a:xfrm>
            <a:off x="8693830" y="5409604"/>
            <a:ext cx="1833200" cy="369332"/>
          </a:xfrm>
          <a:prstGeom prst="rect">
            <a:avLst/>
          </a:prstGeom>
          <a:noFill/>
        </p:spPr>
        <p:txBody>
          <a:bodyPr wrap="square">
            <a:spAutoFit/>
          </a:bodyPr>
          <a:lstStyle/>
          <a:p>
            <a:r>
              <a:rPr lang="en-GB" b="1" dirty="0">
                <a:solidFill>
                  <a:srgbClr val="FF0000"/>
                </a:solidFill>
                <a:latin typeface="AdvTT2acb703b"/>
              </a:rPr>
              <a:t>Why change?</a:t>
            </a:r>
            <a:endParaRPr lang="en-GB" b="1" dirty="0">
              <a:solidFill>
                <a:srgbClr val="FF0000"/>
              </a:solidFill>
            </a:endParaRPr>
          </a:p>
        </p:txBody>
      </p:sp>
      <p:pic>
        <p:nvPicPr>
          <p:cNvPr id="9" name="Picture 8" descr="A graph of different countries/regions&#10;&#10;Description automatically generated with medium confidence">
            <a:extLst>
              <a:ext uri="{FF2B5EF4-FFF2-40B4-BE49-F238E27FC236}">
                <a16:creationId xmlns:a16="http://schemas.microsoft.com/office/drawing/2014/main" id="{BF1F7C00-8F61-D83F-C92F-F518ED6A452A}"/>
              </a:ext>
            </a:extLst>
          </p:cNvPr>
          <p:cNvPicPr>
            <a:picLocks noChangeAspect="1"/>
          </p:cNvPicPr>
          <p:nvPr/>
        </p:nvPicPr>
        <p:blipFill>
          <a:blip r:embed="rId4"/>
          <a:stretch>
            <a:fillRect/>
          </a:stretch>
        </p:blipFill>
        <p:spPr>
          <a:xfrm>
            <a:off x="2002953" y="0"/>
            <a:ext cx="7772400" cy="6511423"/>
          </a:xfrm>
          <a:prstGeom prst="rect">
            <a:avLst/>
          </a:prstGeom>
        </p:spPr>
      </p:pic>
    </p:spTree>
    <p:extLst>
      <p:ext uri="{BB962C8B-B14F-4D97-AF65-F5344CB8AC3E}">
        <p14:creationId xmlns:p14="http://schemas.microsoft.com/office/powerpoint/2010/main" val="38961768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F607D07-15E4-A6C7-2A5D-9DE3E1E19194}"/>
              </a:ext>
            </a:extLst>
          </p:cNvPr>
          <p:cNvSpPr txBox="1">
            <a:spLocks/>
          </p:cNvSpPr>
          <p:nvPr/>
        </p:nvSpPr>
        <p:spPr>
          <a:xfrm>
            <a:off x="7558117" y="6400955"/>
            <a:ext cx="4314568" cy="262011"/>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CA" sz="1400" dirty="0">
                <a:latin typeface="Times New Roman" panose="02020603050405020304" pitchFamily="18" charset="0"/>
                <a:cs typeface="Times New Roman" panose="02020603050405020304" pitchFamily="18" charset="0"/>
              </a:rPr>
              <a:t>Slide 4</a:t>
            </a:r>
          </a:p>
          <a:p>
            <a:pPr algn="r"/>
            <a:endParaRPr lang="en-CA" sz="14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D901E42-CC8B-AA1B-6B96-47C20B1FC7AE}"/>
                  </a:ext>
                </a:extLst>
              </p:cNvPr>
              <p:cNvSpPr txBox="1"/>
              <p:nvPr/>
            </p:nvSpPr>
            <p:spPr>
              <a:xfrm>
                <a:off x="838200" y="1689568"/>
                <a:ext cx="3036376" cy="451086"/>
              </a:xfrm>
              <a:prstGeom prst="rect">
                <a:avLst/>
              </a:prstGeom>
              <a:noFill/>
            </p:spPr>
            <p:txBody>
              <a:bodyPr wrap="square" lIns="0" tIns="0" rIns="0" bIns="0" rtlCol="0">
                <a:spAutoFit/>
              </a:bodyPr>
              <a:lstStyle/>
              <a:p>
                <a14:m>
                  <m:oMath xmlns:m="http://schemas.openxmlformats.org/officeDocument/2006/math">
                    <m:r>
                      <a:rPr lang="en-US" sz="2800" i="1" smtClean="0">
                        <a:latin typeface="Cambria Math" panose="02040503050406030204" pitchFamily="18" charset="0"/>
                        <a:ea typeface="Cambria Math" panose="02040503050406030204" pitchFamily="18" charset="0"/>
                      </a:rPr>
                      <m:t>𝜇</m:t>
                    </m:r>
                    <m:d>
                      <m:dPr>
                        <m:ctrlPr>
                          <a:rPr lang="en-US" sz="2800" b="0" i="1" smtClean="0">
                            <a:latin typeface="Cambria Math" panose="02040503050406030204" pitchFamily="18" charset="0"/>
                            <a:ea typeface="Cambria Math" panose="02040503050406030204" pitchFamily="18" charset="0"/>
                          </a:rPr>
                        </m:ctrlPr>
                      </m:dPr>
                      <m:e>
                        <m:r>
                          <a:rPr lang="en-US" sz="2800" b="0" i="1" smtClean="0">
                            <a:latin typeface="Cambria Math" panose="02040503050406030204" pitchFamily="18" charset="0"/>
                            <a:ea typeface="Cambria Math" panose="02040503050406030204" pitchFamily="18" charset="0"/>
                          </a:rPr>
                          <m:t>𝑡</m:t>
                        </m:r>
                      </m:e>
                    </m:d>
                    <m:r>
                      <a:rPr lang="en-US" sz="2800" b="0" i="1" smtClean="0">
                        <a:latin typeface="Cambria Math" panose="02040503050406030204" pitchFamily="18" charset="0"/>
                        <a:ea typeface="Cambria Math" panose="02040503050406030204" pitchFamily="18" charset="0"/>
                      </a:rPr>
                      <m:t>=</m:t>
                    </m:r>
                    <m:sSub>
                      <m:sSubPr>
                        <m:ctrlPr>
                          <a:rPr lang="en-US" sz="2800" b="0" i="1" smtClean="0">
                            <a:latin typeface="Cambria Math" panose="02040503050406030204" pitchFamily="18" charset="0"/>
                            <a:ea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𝑅</m:t>
                        </m:r>
                      </m:e>
                      <m:sub>
                        <m:r>
                          <a:rPr lang="en-US" sz="2800" b="0" i="1" smtClean="0">
                            <a:latin typeface="Cambria Math" panose="02040503050406030204" pitchFamily="18" charset="0"/>
                            <a:ea typeface="Cambria Math" panose="02040503050406030204" pitchFamily="18" charset="0"/>
                          </a:rPr>
                          <m:t>0</m:t>
                        </m:r>
                      </m:sub>
                    </m:sSub>
                    <m:sSup>
                      <m:sSupPr>
                        <m:ctrlPr>
                          <a:rPr lang="en-US" sz="2800" b="0" i="1" smtClean="0">
                            <a:latin typeface="Cambria Math" panose="02040503050406030204" pitchFamily="18" charset="0"/>
                            <a:ea typeface="Cambria Math" panose="02040503050406030204" pitchFamily="18" charset="0"/>
                          </a:rPr>
                        </m:ctrlPr>
                      </m:sSupPr>
                      <m:e>
                        <m:r>
                          <a:rPr lang="en-US" sz="2800" b="0" i="1" smtClean="0">
                            <a:latin typeface="Cambria Math" panose="02040503050406030204" pitchFamily="18" charset="0"/>
                            <a:ea typeface="Cambria Math" panose="02040503050406030204" pitchFamily="18" charset="0"/>
                          </a:rPr>
                          <m:t>𝑒</m:t>
                        </m:r>
                      </m:e>
                      <m:sup>
                        <m:r>
                          <a:rPr lang="en-US" sz="2800" b="0" i="1" smtClean="0">
                            <a:latin typeface="Cambria Math" panose="02040503050406030204" pitchFamily="18" charset="0"/>
                            <a:ea typeface="Cambria Math" panose="02040503050406030204" pitchFamily="18" charset="0"/>
                          </a:rPr>
                          <m:t>𝛽</m:t>
                        </m:r>
                        <m:r>
                          <a:rPr lang="en-US" sz="2800" b="0" i="1" smtClean="0">
                            <a:latin typeface="Cambria Math" panose="02040503050406030204" pitchFamily="18" charset="0"/>
                            <a:ea typeface="Cambria Math" panose="02040503050406030204" pitchFamily="18" charset="0"/>
                          </a:rPr>
                          <m:t>𝑡</m:t>
                        </m:r>
                      </m:sup>
                    </m:sSup>
                  </m:oMath>
                </a14:m>
                <a:r>
                  <a:rPr lang="en-US" sz="2800" dirty="0">
                    <a:latin typeface="Times New Roman" panose="02020603050405020304" pitchFamily="18" charset="0"/>
                    <a:cs typeface="Times New Roman" panose="02020603050405020304" pitchFamily="18" charset="0"/>
                  </a:rPr>
                  <a:t> </a:t>
                </a:r>
              </a:p>
            </p:txBody>
          </p:sp>
        </mc:Choice>
        <mc:Fallback xmlns="">
          <p:sp>
            <p:nvSpPr>
              <p:cNvPr id="5" name="TextBox 4">
                <a:extLst>
                  <a:ext uri="{FF2B5EF4-FFF2-40B4-BE49-F238E27FC236}">
                    <a16:creationId xmlns:a16="http://schemas.microsoft.com/office/drawing/2014/main" id="{8D901E42-CC8B-AA1B-6B96-47C20B1FC7AE}"/>
                  </a:ext>
                </a:extLst>
              </p:cNvPr>
              <p:cNvSpPr txBox="1">
                <a:spLocks noRot="1" noChangeAspect="1" noMove="1" noResize="1" noEditPoints="1" noAdjustHandles="1" noChangeArrowheads="1" noChangeShapeType="1" noTextEdit="1"/>
              </p:cNvSpPr>
              <p:nvPr/>
            </p:nvSpPr>
            <p:spPr>
              <a:xfrm>
                <a:off x="838200" y="1689568"/>
                <a:ext cx="3036376" cy="451086"/>
              </a:xfrm>
              <a:prstGeom prst="rect">
                <a:avLst/>
              </a:prstGeom>
              <a:blipFill>
                <a:blip r:embed="rId3"/>
                <a:stretch>
                  <a:fillRect l="-4167" b="-21622"/>
                </a:stretch>
              </a:blipFill>
            </p:spPr>
            <p:txBody>
              <a:bodyPr/>
              <a:lstStyle/>
              <a:p>
                <a:r>
                  <a:rPr lang="en-US">
                    <a:noFill/>
                  </a:rPr>
                  <a:t> </a:t>
                </a:r>
              </a:p>
            </p:txBody>
          </p:sp>
        </mc:Fallback>
      </mc:AlternateContent>
      <p:sp>
        <p:nvSpPr>
          <p:cNvPr id="8" name="Rectangle 7">
            <a:extLst>
              <a:ext uri="{FF2B5EF4-FFF2-40B4-BE49-F238E27FC236}">
                <a16:creationId xmlns:a16="http://schemas.microsoft.com/office/drawing/2014/main" id="{2799BE7C-725B-E1DC-D483-8F664630BCB9}"/>
              </a:ext>
            </a:extLst>
          </p:cNvPr>
          <p:cNvSpPr/>
          <p:nvPr/>
        </p:nvSpPr>
        <p:spPr>
          <a:xfrm>
            <a:off x="728420" y="1689568"/>
            <a:ext cx="2293749" cy="666174"/>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33144646-F092-6EB2-AEA8-87EB10F2301E}"/>
              </a:ext>
            </a:extLst>
          </p:cNvPr>
          <p:cNvSpPr txBox="1">
            <a:spLocks/>
          </p:cNvSpPr>
          <p:nvPr/>
        </p:nvSpPr>
        <p:spPr>
          <a:xfrm>
            <a:off x="6354306" y="1619322"/>
            <a:ext cx="4850490" cy="95157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CA" sz="2000" dirty="0">
                <a:latin typeface="Times New Roman" panose="02020603050405020304" pitchFamily="18" charset="0"/>
                <a:cs typeface="Times New Roman" panose="02020603050405020304" pitchFamily="18" charset="0"/>
              </a:rPr>
              <a:t>Gompertz Law exponential mortality </a:t>
            </a:r>
          </a:p>
          <a:p>
            <a:pPr algn="r"/>
            <a:endParaRPr lang="en-CA" sz="2000" dirty="0">
              <a:latin typeface="Times New Roman" panose="02020603050405020304" pitchFamily="18" charset="0"/>
              <a:cs typeface="Times New Roman" panose="02020603050405020304" pitchFamily="18" charset="0"/>
            </a:endParaRPr>
          </a:p>
        </p:txBody>
      </p:sp>
      <p:sp>
        <p:nvSpPr>
          <p:cNvPr id="16" name="Title 1">
            <a:extLst>
              <a:ext uri="{FF2B5EF4-FFF2-40B4-BE49-F238E27FC236}">
                <a16:creationId xmlns:a16="http://schemas.microsoft.com/office/drawing/2014/main" id="{96228BA2-76CD-B276-E4F3-8BA65C7DF6EF}"/>
              </a:ext>
            </a:extLst>
          </p:cNvPr>
          <p:cNvSpPr txBox="1">
            <a:spLocks/>
          </p:cNvSpPr>
          <p:nvPr/>
        </p:nvSpPr>
        <p:spPr>
          <a:xfrm>
            <a:off x="728420" y="3945940"/>
            <a:ext cx="3146156" cy="95157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endParaRPr lang="en-CA" sz="2000" dirty="0">
              <a:latin typeface="Times New Roman" panose="02020603050405020304" pitchFamily="18" charset="0"/>
              <a:cs typeface="Times New Roman" panose="02020603050405020304" pitchFamily="18" charset="0"/>
            </a:endParaRPr>
          </a:p>
        </p:txBody>
      </p:sp>
      <p:pic>
        <p:nvPicPr>
          <p:cNvPr id="3" name="Picture 2" descr="A diagram of a person and person&#10;&#10;Description automatically generated with medium confidence">
            <a:extLst>
              <a:ext uri="{FF2B5EF4-FFF2-40B4-BE49-F238E27FC236}">
                <a16:creationId xmlns:a16="http://schemas.microsoft.com/office/drawing/2014/main" id="{1322344C-7259-8C0B-9DE5-438ABCFC9531}"/>
              </a:ext>
            </a:extLst>
          </p:cNvPr>
          <p:cNvPicPr>
            <a:picLocks noChangeAspect="1"/>
          </p:cNvPicPr>
          <p:nvPr/>
        </p:nvPicPr>
        <p:blipFill>
          <a:blip r:embed="rId4"/>
          <a:stretch>
            <a:fillRect/>
          </a:stretch>
        </p:blipFill>
        <p:spPr>
          <a:xfrm>
            <a:off x="13384144" y="326039"/>
            <a:ext cx="6375400" cy="5778500"/>
          </a:xfrm>
          <a:prstGeom prst="rect">
            <a:avLst/>
          </a:prstGeom>
        </p:spPr>
      </p:pic>
      <p:pic>
        <p:nvPicPr>
          <p:cNvPr id="10" name="Picture 9" descr="A diagram of a graph&#10;&#10;Description automatically generated">
            <a:extLst>
              <a:ext uri="{FF2B5EF4-FFF2-40B4-BE49-F238E27FC236}">
                <a16:creationId xmlns:a16="http://schemas.microsoft.com/office/drawing/2014/main" id="{A110E421-A2A0-0D2A-FA5B-6E2BAF5F35C7}"/>
              </a:ext>
            </a:extLst>
          </p:cNvPr>
          <p:cNvPicPr>
            <a:picLocks noChangeAspect="1"/>
          </p:cNvPicPr>
          <p:nvPr/>
        </p:nvPicPr>
        <p:blipFill>
          <a:blip r:embed="rId5"/>
          <a:stretch>
            <a:fillRect/>
          </a:stretch>
        </p:blipFill>
        <p:spPr>
          <a:xfrm>
            <a:off x="-6552372" y="869950"/>
            <a:ext cx="6375400" cy="5118100"/>
          </a:xfrm>
          <a:prstGeom prst="rect">
            <a:avLst/>
          </a:prstGeom>
        </p:spPr>
      </p:pic>
      <p:pic>
        <p:nvPicPr>
          <p:cNvPr id="2" name="Picture 1" descr="A graph of a number of patients&#10;&#10;Description automatically generated with medium confidence">
            <a:extLst>
              <a:ext uri="{FF2B5EF4-FFF2-40B4-BE49-F238E27FC236}">
                <a16:creationId xmlns:a16="http://schemas.microsoft.com/office/drawing/2014/main" id="{7F5A03BB-265C-10E0-CA43-CA88613DFB76}"/>
              </a:ext>
            </a:extLst>
          </p:cNvPr>
          <p:cNvPicPr>
            <a:picLocks noChangeAspect="1"/>
          </p:cNvPicPr>
          <p:nvPr/>
        </p:nvPicPr>
        <p:blipFill rotWithShape="1">
          <a:blip r:embed="rId6"/>
          <a:srcRect t="6096" r="8095"/>
          <a:stretch/>
        </p:blipFill>
        <p:spPr>
          <a:xfrm>
            <a:off x="5469146" y="2738183"/>
            <a:ext cx="5735649" cy="3662772"/>
          </a:xfrm>
          <a:prstGeom prst="rect">
            <a:avLst/>
          </a:prstGeom>
        </p:spPr>
      </p:pic>
      <p:sp>
        <p:nvSpPr>
          <p:cNvPr id="12" name="Title 1">
            <a:extLst>
              <a:ext uri="{FF2B5EF4-FFF2-40B4-BE49-F238E27FC236}">
                <a16:creationId xmlns:a16="http://schemas.microsoft.com/office/drawing/2014/main" id="{48F66DCC-EBCA-36AF-B420-FE7BF76D8430}"/>
              </a:ext>
            </a:extLst>
          </p:cNvPr>
          <p:cNvSpPr txBox="1">
            <a:spLocks/>
          </p:cNvSpPr>
          <p:nvPr/>
        </p:nvSpPr>
        <p:spPr>
          <a:xfrm>
            <a:off x="838200" y="507855"/>
            <a:ext cx="10515600" cy="72419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CA" sz="4000" dirty="0" err="1">
                <a:latin typeface="Times New Roman" panose="02020603050405020304" pitchFamily="18" charset="0"/>
                <a:cs typeface="Times New Roman" panose="02020603050405020304" pitchFamily="18" charset="0"/>
              </a:rPr>
              <a:t>Gompertz</a:t>
            </a:r>
            <a:r>
              <a:rPr lang="en-CA" sz="4000" dirty="0">
                <a:latin typeface="Times New Roman" panose="02020603050405020304" pitchFamily="18" charset="0"/>
                <a:cs typeface="Times New Roman" panose="02020603050405020304" pitchFamily="18" charset="0"/>
              </a:rPr>
              <a:t> Law to model the exponential increment</a:t>
            </a:r>
          </a:p>
        </p:txBody>
      </p:sp>
    </p:spTree>
    <p:extLst>
      <p:ext uri="{BB962C8B-B14F-4D97-AF65-F5344CB8AC3E}">
        <p14:creationId xmlns:p14="http://schemas.microsoft.com/office/powerpoint/2010/main" val="291968329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a:extLst>
              <a:ext uri="{FF2B5EF4-FFF2-40B4-BE49-F238E27FC236}">
                <a16:creationId xmlns:a16="http://schemas.microsoft.com/office/drawing/2014/main" id="{7964D895-19AC-F187-F83C-BFCCBC679D09}"/>
              </a:ext>
            </a:extLst>
          </p:cNvPr>
          <p:cNvSpPr txBox="1">
            <a:spLocks/>
          </p:cNvSpPr>
          <p:nvPr/>
        </p:nvSpPr>
        <p:spPr>
          <a:xfrm>
            <a:off x="7558117" y="6384022"/>
            <a:ext cx="4314568" cy="262011"/>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CA" sz="1400" dirty="0">
                <a:latin typeface="Times New Roman" panose="02020603050405020304" pitchFamily="18" charset="0"/>
                <a:cs typeface="Times New Roman" panose="02020603050405020304" pitchFamily="18" charset="0"/>
              </a:rPr>
              <a:t>Nov-20</a:t>
            </a:r>
          </a:p>
          <a:p>
            <a:pPr algn="r"/>
            <a:endParaRPr lang="en-CA" sz="1400" dirty="0">
              <a:latin typeface="Times New Roman" panose="02020603050405020304" pitchFamily="18" charset="0"/>
              <a:cs typeface="Times New Roman" panose="02020603050405020304" pitchFamily="18" charset="0"/>
            </a:endParaRPr>
          </a:p>
        </p:txBody>
      </p:sp>
      <p:sp>
        <p:nvSpPr>
          <p:cNvPr id="2" name="Title 1">
            <a:extLst>
              <a:ext uri="{FF2B5EF4-FFF2-40B4-BE49-F238E27FC236}">
                <a16:creationId xmlns:a16="http://schemas.microsoft.com/office/drawing/2014/main" id="{E494C0F2-A002-5E00-7B59-4A359B6F30F3}"/>
              </a:ext>
            </a:extLst>
          </p:cNvPr>
          <p:cNvSpPr txBox="1">
            <a:spLocks/>
          </p:cNvSpPr>
          <p:nvPr/>
        </p:nvSpPr>
        <p:spPr>
          <a:xfrm>
            <a:off x="6892290" y="156826"/>
            <a:ext cx="4980395" cy="72419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a:lnSpc>
                <a:spcPct val="150000"/>
              </a:lnSpc>
            </a:pPr>
            <a:r>
              <a:rPr lang="en-US" sz="5000" dirty="0">
                <a:latin typeface="Times New Roman" panose="02020603050405020304" pitchFamily="18" charset="0"/>
                <a:cs typeface="Times New Roman" panose="02020603050405020304" pitchFamily="18" charset="0"/>
              </a:rPr>
              <a:t>Literature Review</a:t>
            </a:r>
            <a:endParaRPr lang="en-CA" sz="5000"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A8D73BD0-7B14-3B7A-06A7-6BB020230D83}"/>
              </a:ext>
            </a:extLst>
          </p:cNvPr>
          <p:cNvSpPr txBox="1"/>
          <p:nvPr/>
        </p:nvSpPr>
        <p:spPr>
          <a:xfrm>
            <a:off x="8716690" y="1066204"/>
            <a:ext cx="1833200" cy="369332"/>
          </a:xfrm>
          <a:prstGeom prst="rect">
            <a:avLst/>
          </a:prstGeom>
          <a:noFill/>
        </p:spPr>
        <p:txBody>
          <a:bodyPr wrap="square">
            <a:spAutoFit/>
          </a:bodyPr>
          <a:lstStyle/>
          <a:p>
            <a:r>
              <a:rPr lang="en-GB" b="1" dirty="0">
                <a:solidFill>
                  <a:srgbClr val="FF0000"/>
                </a:solidFill>
                <a:latin typeface="AdvTT2acb703b"/>
              </a:rPr>
              <a:t>Why change?</a:t>
            </a:r>
            <a:endParaRPr lang="en-GB" b="1" dirty="0">
              <a:solidFill>
                <a:srgbClr val="FF0000"/>
              </a:solidFill>
            </a:endParaRPr>
          </a:p>
        </p:txBody>
      </p:sp>
      <p:pic>
        <p:nvPicPr>
          <p:cNvPr id="9" name="Picture 8">
            <a:extLst>
              <a:ext uri="{FF2B5EF4-FFF2-40B4-BE49-F238E27FC236}">
                <a16:creationId xmlns:a16="http://schemas.microsoft.com/office/drawing/2014/main" id="{BF1F7C00-8F61-D83F-C92F-F518ED6A452A}"/>
              </a:ext>
            </a:extLst>
          </p:cNvPr>
          <p:cNvPicPr>
            <a:picLocks noChangeAspect="1"/>
          </p:cNvPicPr>
          <p:nvPr/>
        </p:nvPicPr>
        <p:blipFill>
          <a:blip r:embed="rId3"/>
          <a:stretch>
            <a:fillRect/>
          </a:stretch>
        </p:blipFill>
        <p:spPr>
          <a:xfrm>
            <a:off x="319315" y="156826"/>
            <a:ext cx="6572975" cy="5506590"/>
          </a:xfrm>
          <a:prstGeom prst="rect">
            <a:avLst/>
          </a:prstGeom>
        </p:spPr>
      </p:pic>
      <p:pic>
        <p:nvPicPr>
          <p:cNvPr id="6" name="Picture 5" descr="A green and black text&#10;&#10;Description automatically generated">
            <a:extLst>
              <a:ext uri="{FF2B5EF4-FFF2-40B4-BE49-F238E27FC236}">
                <a16:creationId xmlns:a16="http://schemas.microsoft.com/office/drawing/2014/main" id="{12461A7B-6D7F-70FA-B04A-8231A5BC49F1}"/>
              </a:ext>
            </a:extLst>
          </p:cNvPr>
          <p:cNvPicPr>
            <a:picLocks noChangeAspect="1"/>
          </p:cNvPicPr>
          <p:nvPr/>
        </p:nvPicPr>
        <p:blipFill>
          <a:blip r:embed="rId4"/>
          <a:stretch>
            <a:fillRect/>
          </a:stretch>
        </p:blipFill>
        <p:spPr>
          <a:xfrm>
            <a:off x="6907758" y="1964710"/>
            <a:ext cx="4909611" cy="825916"/>
          </a:xfrm>
          <a:prstGeom prst="rect">
            <a:avLst/>
          </a:prstGeom>
        </p:spPr>
      </p:pic>
      <p:pic>
        <p:nvPicPr>
          <p:cNvPr id="10" name="Picture 9" descr="A text on a white background&#10;&#10;Description automatically generated">
            <a:extLst>
              <a:ext uri="{FF2B5EF4-FFF2-40B4-BE49-F238E27FC236}">
                <a16:creationId xmlns:a16="http://schemas.microsoft.com/office/drawing/2014/main" id="{60FDC3CD-299B-BE80-30D1-9571D98DFDB5}"/>
              </a:ext>
            </a:extLst>
          </p:cNvPr>
          <p:cNvPicPr>
            <a:picLocks noChangeAspect="1"/>
          </p:cNvPicPr>
          <p:nvPr/>
        </p:nvPicPr>
        <p:blipFill>
          <a:blip r:embed="rId5"/>
          <a:stretch>
            <a:fillRect/>
          </a:stretch>
        </p:blipFill>
        <p:spPr>
          <a:xfrm>
            <a:off x="6927682" y="2688543"/>
            <a:ext cx="4889687" cy="1480914"/>
          </a:xfrm>
          <a:prstGeom prst="rect">
            <a:avLst/>
          </a:prstGeom>
        </p:spPr>
      </p:pic>
      <p:sp>
        <p:nvSpPr>
          <p:cNvPr id="11" name="TextBox 10">
            <a:extLst>
              <a:ext uri="{FF2B5EF4-FFF2-40B4-BE49-F238E27FC236}">
                <a16:creationId xmlns:a16="http://schemas.microsoft.com/office/drawing/2014/main" id="{20C97B70-63E2-C72C-68F8-11B2C478BDBC}"/>
              </a:ext>
            </a:extLst>
          </p:cNvPr>
          <p:cNvSpPr txBox="1"/>
          <p:nvPr/>
        </p:nvSpPr>
        <p:spPr>
          <a:xfrm>
            <a:off x="6905720" y="4570124"/>
            <a:ext cx="4980395" cy="646331"/>
          </a:xfrm>
          <a:prstGeom prst="rect">
            <a:avLst/>
          </a:prstGeom>
          <a:noFill/>
        </p:spPr>
        <p:txBody>
          <a:bodyPr wrap="square">
            <a:spAutoFit/>
          </a:bodyPr>
          <a:lstStyle/>
          <a:p>
            <a:pPr algn="ctr"/>
            <a:r>
              <a:rPr lang="en-GB" b="1" dirty="0">
                <a:solidFill>
                  <a:srgbClr val="FF0000"/>
                </a:solidFill>
                <a:latin typeface="AdvTT2acb703b"/>
              </a:rPr>
              <a:t>In this context: Resilience increase and robustness decrease?</a:t>
            </a:r>
            <a:endParaRPr lang="en-GB" b="1" dirty="0">
              <a:solidFill>
                <a:srgbClr val="FF0000"/>
              </a:solidFill>
            </a:endParaRPr>
          </a:p>
        </p:txBody>
      </p:sp>
    </p:spTree>
    <p:extLst>
      <p:ext uri="{BB962C8B-B14F-4D97-AF65-F5344CB8AC3E}">
        <p14:creationId xmlns:p14="http://schemas.microsoft.com/office/powerpoint/2010/main" val="231822351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a:extLst>
              <a:ext uri="{FF2B5EF4-FFF2-40B4-BE49-F238E27FC236}">
                <a16:creationId xmlns:a16="http://schemas.microsoft.com/office/drawing/2014/main" id="{7964D895-19AC-F187-F83C-BFCCBC679D09}"/>
              </a:ext>
            </a:extLst>
          </p:cNvPr>
          <p:cNvSpPr txBox="1">
            <a:spLocks/>
          </p:cNvSpPr>
          <p:nvPr/>
        </p:nvSpPr>
        <p:spPr>
          <a:xfrm>
            <a:off x="7558117" y="6384022"/>
            <a:ext cx="4314568" cy="262011"/>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CA" sz="1400" dirty="0">
                <a:latin typeface="Times New Roman" panose="02020603050405020304" pitchFamily="18" charset="0"/>
                <a:cs typeface="Times New Roman" panose="02020603050405020304" pitchFamily="18" charset="0"/>
              </a:rPr>
              <a:t>Nov-20</a:t>
            </a:r>
          </a:p>
          <a:p>
            <a:pPr algn="r"/>
            <a:endParaRPr lang="en-CA" sz="1400" dirty="0">
              <a:latin typeface="Times New Roman" panose="02020603050405020304" pitchFamily="18" charset="0"/>
              <a:cs typeface="Times New Roman" panose="02020603050405020304" pitchFamily="18" charset="0"/>
            </a:endParaRPr>
          </a:p>
        </p:txBody>
      </p:sp>
      <p:sp>
        <p:nvSpPr>
          <p:cNvPr id="2" name="Title 1">
            <a:extLst>
              <a:ext uri="{FF2B5EF4-FFF2-40B4-BE49-F238E27FC236}">
                <a16:creationId xmlns:a16="http://schemas.microsoft.com/office/drawing/2014/main" id="{E494C0F2-A002-5E00-7B59-4A359B6F30F3}"/>
              </a:ext>
            </a:extLst>
          </p:cNvPr>
          <p:cNvSpPr txBox="1">
            <a:spLocks/>
          </p:cNvSpPr>
          <p:nvPr/>
        </p:nvSpPr>
        <p:spPr>
          <a:xfrm>
            <a:off x="6688899" y="111759"/>
            <a:ext cx="5503101" cy="1986331"/>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00000"/>
              </a:lnSpc>
            </a:pPr>
            <a:r>
              <a:rPr lang="en-US" sz="5000" dirty="0">
                <a:latin typeface="Times New Roman" panose="02020603050405020304" pitchFamily="18" charset="0"/>
                <a:cs typeface="Times New Roman" panose="02020603050405020304" pitchFamily="18" charset="0"/>
              </a:rPr>
              <a:t>Model with implicit time </a:t>
            </a:r>
            <a:endParaRPr lang="en-CA" sz="5000" dirty="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20C97B70-63E2-C72C-68F8-11B2C478BDBC}"/>
              </a:ext>
            </a:extLst>
          </p:cNvPr>
          <p:cNvSpPr txBox="1"/>
          <p:nvPr/>
        </p:nvSpPr>
        <p:spPr>
          <a:xfrm>
            <a:off x="0" y="3259365"/>
            <a:ext cx="6100536" cy="646331"/>
          </a:xfrm>
          <a:prstGeom prst="rect">
            <a:avLst/>
          </a:prstGeom>
          <a:noFill/>
        </p:spPr>
        <p:txBody>
          <a:bodyPr wrap="square">
            <a:spAutoFit/>
          </a:bodyPr>
          <a:lstStyle/>
          <a:p>
            <a:pPr marL="342900" indent="-342900" algn="ctr">
              <a:buAutoNum type="arabicPeriod"/>
            </a:pPr>
            <a:r>
              <a:rPr lang="en-GB" b="1" dirty="0">
                <a:solidFill>
                  <a:srgbClr val="FF0000"/>
                </a:solidFill>
                <a:latin typeface="AdvTT2acb703b"/>
              </a:rPr>
              <a:t>Don’t get the correct curvature of the frailty index</a:t>
            </a:r>
          </a:p>
          <a:p>
            <a:pPr marL="342900" indent="-342900" algn="ctr">
              <a:buAutoNum type="arabicPeriod"/>
            </a:pPr>
            <a:endParaRPr lang="en-GB" b="1" dirty="0">
              <a:solidFill>
                <a:srgbClr val="FF0000"/>
              </a:solidFill>
              <a:latin typeface="AdvTT2acb703b"/>
            </a:endParaRPr>
          </a:p>
        </p:txBody>
      </p:sp>
      <p:pic>
        <p:nvPicPr>
          <p:cNvPr id="4" name="Picture 3" descr="A black background with white text&#10;&#10;Description automatically generated">
            <a:extLst>
              <a:ext uri="{FF2B5EF4-FFF2-40B4-BE49-F238E27FC236}">
                <a16:creationId xmlns:a16="http://schemas.microsoft.com/office/drawing/2014/main" id="{F1B3F9D9-FA8C-BEE3-E2EA-DF48FD764A87}"/>
              </a:ext>
            </a:extLst>
          </p:cNvPr>
          <p:cNvPicPr>
            <a:picLocks noChangeAspect="1"/>
          </p:cNvPicPr>
          <p:nvPr/>
        </p:nvPicPr>
        <p:blipFill>
          <a:blip r:embed="rId3"/>
          <a:stretch>
            <a:fillRect/>
          </a:stretch>
        </p:blipFill>
        <p:spPr>
          <a:xfrm>
            <a:off x="300264" y="295621"/>
            <a:ext cx="6100536" cy="2656684"/>
          </a:xfrm>
          <a:prstGeom prst="rect">
            <a:avLst/>
          </a:prstGeom>
        </p:spPr>
      </p:pic>
      <p:sp>
        <p:nvSpPr>
          <p:cNvPr id="8" name="TextBox 7">
            <a:extLst>
              <a:ext uri="{FF2B5EF4-FFF2-40B4-BE49-F238E27FC236}">
                <a16:creationId xmlns:a16="http://schemas.microsoft.com/office/drawing/2014/main" id="{304FA037-5B7C-EF45-53FC-474997F72AF6}"/>
              </a:ext>
            </a:extLst>
          </p:cNvPr>
          <p:cNvSpPr txBox="1"/>
          <p:nvPr/>
        </p:nvSpPr>
        <p:spPr>
          <a:xfrm>
            <a:off x="6400800" y="4674417"/>
            <a:ext cx="6263012" cy="369332"/>
          </a:xfrm>
          <a:prstGeom prst="rect">
            <a:avLst/>
          </a:prstGeom>
          <a:noFill/>
        </p:spPr>
        <p:txBody>
          <a:bodyPr wrap="square">
            <a:spAutoFit/>
          </a:bodyPr>
          <a:lstStyle/>
          <a:p>
            <a:pPr algn="ctr"/>
            <a:r>
              <a:rPr lang="en-GB" b="1" dirty="0">
                <a:solidFill>
                  <a:srgbClr val="FF0000"/>
                </a:solidFill>
                <a:latin typeface="AdvTT2acb703b"/>
              </a:rPr>
              <a:t>2. Don’t get a correct </a:t>
            </a:r>
            <a:r>
              <a:rPr lang="en-GB" b="1" dirty="0" err="1">
                <a:solidFill>
                  <a:srgbClr val="FF0000"/>
                </a:solidFill>
                <a:latin typeface="AdvTT2acb703b"/>
              </a:rPr>
              <a:t>Strehler-Mildvan</a:t>
            </a:r>
            <a:r>
              <a:rPr lang="en-GB" b="1" dirty="0">
                <a:solidFill>
                  <a:srgbClr val="FF0000"/>
                </a:solidFill>
                <a:latin typeface="AdvTT2acb703b"/>
              </a:rPr>
              <a:t> Correlation</a:t>
            </a:r>
            <a:endParaRPr lang="en-GB" b="1" dirty="0">
              <a:solidFill>
                <a:srgbClr val="FF0000"/>
              </a:solidFill>
            </a:endParaRPr>
          </a:p>
        </p:txBody>
      </p:sp>
      <p:pic>
        <p:nvPicPr>
          <p:cNvPr id="13" name="Picture 12" descr="A graph with a blue line&#10;&#10;Description automatically generated">
            <a:extLst>
              <a:ext uri="{FF2B5EF4-FFF2-40B4-BE49-F238E27FC236}">
                <a16:creationId xmlns:a16="http://schemas.microsoft.com/office/drawing/2014/main" id="{838B212D-766F-FAC0-2E50-5515253E8176}"/>
              </a:ext>
            </a:extLst>
          </p:cNvPr>
          <p:cNvPicPr>
            <a:picLocks noChangeAspect="1"/>
          </p:cNvPicPr>
          <p:nvPr/>
        </p:nvPicPr>
        <p:blipFill>
          <a:blip r:embed="rId4"/>
          <a:stretch>
            <a:fillRect/>
          </a:stretch>
        </p:blipFill>
        <p:spPr>
          <a:xfrm>
            <a:off x="422181" y="3673580"/>
            <a:ext cx="2934794" cy="3050261"/>
          </a:xfrm>
          <a:prstGeom prst="rect">
            <a:avLst/>
          </a:prstGeom>
        </p:spPr>
      </p:pic>
      <p:pic>
        <p:nvPicPr>
          <p:cNvPr id="15" name="Picture 14" descr="A graph with a line&#10;&#10;Description automatically generated">
            <a:extLst>
              <a:ext uri="{FF2B5EF4-FFF2-40B4-BE49-F238E27FC236}">
                <a16:creationId xmlns:a16="http://schemas.microsoft.com/office/drawing/2014/main" id="{DD7BFC71-C8A2-B65F-4F3D-D13AF2142BE2}"/>
              </a:ext>
            </a:extLst>
          </p:cNvPr>
          <p:cNvPicPr>
            <a:picLocks noChangeAspect="1"/>
          </p:cNvPicPr>
          <p:nvPr/>
        </p:nvPicPr>
        <p:blipFill>
          <a:blip r:embed="rId5"/>
          <a:stretch>
            <a:fillRect/>
          </a:stretch>
        </p:blipFill>
        <p:spPr>
          <a:xfrm>
            <a:off x="3463646" y="3805488"/>
            <a:ext cx="2836946" cy="2836946"/>
          </a:xfrm>
          <a:prstGeom prst="rect">
            <a:avLst/>
          </a:prstGeom>
        </p:spPr>
      </p:pic>
    </p:spTree>
    <p:extLst>
      <p:ext uri="{BB962C8B-B14F-4D97-AF65-F5344CB8AC3E}">
        <p14:creationId xmlns:p14="http://schemas.microsoft.com/office/powerpoint/2010/main" val="139609894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a:extLst>
              <a:ext uri="{FF2B5EF4-FFF2-40B4-BE49-F238E27FC236}">
                <a16:creationId xmlns:a16="http://schemas.microsoft.com/office/drawing/2014/main" id="{7964D895-19AC-F187-F83C-BFCCBC679D09}"/>
              </a:ext>
            </a:extLst>
          </p:cNvPr>
          <p:cNvSpPr txBox="1">
            <a:spLocks/>
          </p:cNvSpPr>
          <p:nvPr/>
        </p:nvSpPr>
        <p:spPr>
          <a:xfrm>
            <a:off x="7558117" y="6384022"/>
            <a:ext cx="4314568" cy="262011"/>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CA" sz="1400" dirty="0">
                <a:latin typeface="Times New Roman" panose="02020603050405020304" pitchFamily="18" charset="0"/>
                <a:cs typeface="Times New Roman" panose="02020603050405020304" pitchFamily="18" charset="0"/>
              </a:rPr>
              <a:t>Nov-20</a:t>
            </a:r>
          </a:p>
          <a:p>
            <a:pPr algn="r"/>
            <a:endParaRPr lang="en-CA" sz="1400" dirty="0">
              <a:latin typeface="Times New Roman" panose="02020603050405020304" pitchFamily="18" charset="0"/>
              <a:cs typeface="Times New Roman" panose="02020603050405020304" pitchFamily="18" charset="0"/>
            </a:endParaRPr>
          </a:p>
        </p:txBody>
      </p:sp>
      <p:sp>
        <p:nvSpPr>
          <p:cNvPr id="2" name="Title 1">
            <a:extLst>
              <a:ext uri="{FF2B5EF4-FFF2-40B4-BE49-F238E27FC236}">
                <a16:creationId xmlns:a16="http://schemas.microsoft.com/office/drawing/2014/main" id="{E494C0F2-A002-5E00-7B59-4A359B6F30F3}"/>
              </a:ext>
            </a:extLst>
          </p:cNvPr>
          <p:cNvSpPr txBox="1">
            <a:spLocks/>
          </p:cNvSpPr>
          <p:nvPr/>
        </p:nvSpPr>
        <p:spPr>
          <a:xfrm>
            <a:off x="6688899" y="111759"/>
            <a:ext cx="5503101" cy="1986331"/>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00000"/>
              </a:lnSpc>
            </a:pPr>
            <a:r>
              <a:rPr lang="en-US" sz="5000" dirty="0">
                <a:latin typeface="Times New Roman" panose="02020603050405020304" pitchFamily="18" charset="0"/>
                <a:cs typeface="Times New Roman" panose="02020603050405020304" pitchFamily="18" charset="0"/>
              </a:rPr>
              <a:t>Model with implicit time </a:t>
            </a:r>
            <a:endParaRPr lang="en-CA" sz="5000" dirty="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20C97B70-63E2-C72C-68F8-11B2C478BDBC}"/>
              </a:ext>
            </a:extLst>
          </p:cNvPr>
          <p:cNvSpPr txBox="1"/>
          <p:nvPr/>
        </p:nvSpPr>
        <p:spPr>
          <a:xfrm>
            <a:off x="0" y="3259365"/>
            <a:ext cx="6100536" cy="646331"/>
          </a:xfrm>
          <a:prstGeom prst="rect">
            <a:avLst/>
          </a:prstGeom>
          <a:noFill/>
        </p:spPr>
        <p:txBody>
          <a:bodyPr wrap="square">
            <a:spAutoFit/>
          </a:bodyPr>
          <a:lstStyle/>
          <a:p>
            <a:pPr marL="342900" indent="-342900" algn="ctr">
              <a:buAutoNum type="arabicPeriod"/>
            </a:pPr>
            <a:r>
              <a:rPr lang="en-GB" b="1" dirty="0">
                <a:solidFill>
                  <a:srgbClr val="FF0000"/>
                </a:solidFill>
                <a:latin typeface="AdvTT2acb703b"/>
              </a:rPr>
              <a:t>Don’t get the correct curvature of the frailty index</a:t>
            </a:r>
          </a:p>
          <a:p>
            <a:pPr marL="342900" indent="-342900" algn="ctr">
              <a:buAutoNum type="arabicPeriod"/>
            </a:pPr>
            <a:endParaRPr lang="en-GB" b="1" dirty="0">
              <a:solidFill>
                <a:srgbClr val="FF0000"/>
              </a:solidFill>
              <a:latin typeface="AdvTT2acb703b"/>
            </a:endParaRPr>
          </a:p>
        </p:txBody>
      </p:sp>
      <p:pic>
        <p:nvPicPr>
          <p:cNvPr id="4" name="Picture 3" descr="A black background with white text&#10;&#10;Description automatically generated">
            <a:extLst>
              <a:ext uri="{FF2B5EF4-FFF2-40B4-BE49-F238E27FC236}">
                <a16:creationId xmlns:a16="http://schemas.microsoft.com/office/drawing/2014/main" id="{F1B3F9D9-FA8C-BEE3-E2EA-DF48FD764A87}"/>
              </a:ext>
            </a:extLst>
          </p:cNvPr>
          <p:cNvPicPr>
            <a:picLocks noChangeAspect="1"/>
          </p:cNvPicPr>
          <p:nvPr/>
        </p:nvPicPr>
        <p:blipFill>
          <a:blip r:embed="rId3"/>
          <a:stretch>
            <a:fillRect/>
          </a:stretch>
        </p:blipFill>
        <p:spPr>
          <a:xfrm>
            <a:off x="300264" y="295621"/>
            <a:ext cx="6100536" cy="2656684"/>
          </a:xfrm>
          <a:prstGeom prst="rect">
            <a:avLst/>
          </a:prstGeom>
        </p:spPr>
      </p:pic>
      <p:sp>
        <p:nvSpPr>
          <p:cNvPr id="8" name="TextBox 7">
            <a:extLst>
              <a:ext uri="{FF2B5EF4-FFF2-40B4-BE49-F238E27FC236}">
                <a16:creationId xmlns:a16="http://schemas.microsoft.com/office/drawing/2014/main" id="{304FA037-5B7C-EF45-53FC-474997F72AF6}"/>
              </a:ext>
            </a:extLst>
          </p:cNvPr>
          <p:cNvSpPr txBox="1"/>
          <p:nvPr/>
        </p:nvSpPr>
        <p:spPr>
          <a:xfrm>
            <a:off x="6407263" y="4390686"/>
            <a:ext cx="4054256" cy="646331"/>
          </a:xfrm>
          <a:prstGeom prst="rect">
            <a:avLst/>
          </a:prstGeom>
          <a:noFill/>
        </p:spPr>
        <p:txBody>
          <a:bodyPr wrap="square">
            <a:spAutoFit/>
          </a:bodyPr>
          <a:lstStyle/>
          <a:p>
            <a:pPr algn="ctr"/>
            <a:r>
              <a:rPr lang="en-GB" dirty="0">
                <a:latin typeface="AdvTT2acb703b"/>
              </a:rPr>
              <a:t>Problems with the </a:t>
            </a:r>
            <a:r>
              <a:rPr lang="en-GB" b="0" i="0" dirty="0">
                <a:effectLst/>
                <a:latin typeface="Google Sans"/>
              </a:rPr>
              <a:t>Second derivative test?</a:t>
            </a:r>
            <a:endParaRPr lang="en-GB" dirty="0"/>
          </a:p>
        </p:txBody>
      </p:sp>
      <p:pic>
        <p:nvPicPr>
          <p:cNvPr id="13" name="Picture 12" descr="A graph with a blue line&#10;&#10;Description automatically generated">
            <a:extLst>
              <a:ext uri="{FF2B5EF4-FFF2-40B4-BE49-F238E27FC236}">
                <a16:creationId xmlns:a16="http://schemas.microsoft.com/office/drawing/2014/main" id="{838B212D-766F-FAC0-2E50-5515253E8176}"/>
              </a:ext>
            </a:extLst>
          </p:cNvPr>
          <p:cNvPicPr>
            <a:picLocks noChangeAspect="1"/>
          </p:cNvPicPr>
          <p:nvPr/>
        </p:nvPicPr>
        <p:blipFill>
          <a:blip r:embed="rId4"/>
          <a:stretch>
            <a:fillRect/>
          </a:stretch>
        </p:blipFill>
        <p:spPr>
          <a:xfrm>
            <a:off x="422181" y="3673580"/>
            <a:ext cx="2934794" cy="3050261"/>
          </a:xfrm>
          <a:prstGeom prst="rect">
            <a:avLst/>
          </a:prstGeom>
        </p:spPr>
      </p:pic>
      <p:pic>
        <p:nvPicPr>
          <p:cNvPr id="15" name="Picture 14" descr="A graph with a line&#10;&#10;Description automatically generated">
            <a:extLst>
              <a:ext uri="{FF2B5EF4-FFF2-40B4-BE49-F238E27FC236}">
                <a16:creationId xmlns:a16="http://schemas.microsoft.com/office/drawing/2014/main" id="{DD7BFC71-C8A2-B65F-4F3D-D13AF2142BE2}"/>
              </a:ext>
            </a:extLst>
          </p:cNvPr>
          <p:cNvPicPr>
            <a:picLocks noChangeAspect="1"/>
          </p:cNvPicPr>
          <p:nvPr/>
        </p:nvPicPr>
        <p:blipFill>
          <a:blip r:embed="rId5"/>
          <a:stretch>
            <a:fillRect/>
          </a:stretch>
        </p:blipFill>
        <p:spPr>
          <a:xfrm>
            <a:off x="3463646" y="3805488"/>
            <a:ext cx="2836946" cy="2836946"/>
          </a:xfrm>
          <a:prstGeom prst="rect">
            <a:avLst/>
          </a:prstGeom>
        </p:spPr>
      </p:pic>
      <p:sp>
        <p:nvSpPr>
          <p:cNvPr id="3" name="TextBox 2">
            <a:extLst>
              <a:ext uri="{FF2B5EF4-FFF2-40B4-BE49-F238E27FC236}">
                <a16:creationId xmlns:a16="http://schemas.microsoft.com/office/drawing/2014/main" id="{F8AA662A-EAB7-8E83-FA0C-2D7D559D81FC}"/>
              </a:ext>
            </a:extLst>
          </p:cNvPr>
          <p:cNvSpPr txBox="1"/>
          <p:nvPr/>
        </p:nvSpPr>
        <p:spPr>
          <a:xfrm>
            <a:off x="6407263" y="5387354"/>
            <a:ext cx="4054256" cy="646331"/>
          </a:xfrm>
          <a:prstGeom prst="rect">
            <a:avLst/>
          </a:prstGeom>
          <a:noFill/>
        </p:spPr>
        <p:txBody>
          <a:bodyPr wrap="square">
            <a:spAutoFit/>
          </a:bodyPr>
          <a:lstStyle/>
          <a:p>
            <a:pPr algn="ctr"/>
            <a:r>
              <a:rPr lang="en-GB" dirty="0">
                <a:latin typeface="AdvTT2acb703b"/>
              </a:rPr>
              <a:t>Maybe because of the linearity of the function?</a:t>
            </a:r>
            <a:endParaRPr lang="en-GB" dirty="0"/>
          </a:p>
        </p:txBody>
      </p:sp>
      <p:sp>
        <p:nvSpPr>
          <p:cNvPr id="5" name="TextBox 4">
            <a:extLst>
              <a:ext uri="{FF2B5EF4-FFF2-40B4-BE49-F238E27FC236}">
                <a16:creationId xmlns:a16="http://schemas.microsoft.com/office/drawing/2014/main" id="{CC183CBB-9B2B-25E0-731F-588D20206801}"/>
              </a:ext>
            </a:extLst>
          </p:cNvPr>
          <p:cNvSpPr txBox="1"/>
          <p:nvPr/>
        </p:nvSpPr>
        <p:spPr>
          <a:xfrm>
            <a:off x="6390181" y="2659200"/>
            <a:ext cx="6100536" cy="923330"/>
          </a:xfrm>
          <a:prstGeom prst="rect">
            <a:avLst/>
          </a:prstGeom>
          <a:noFill/>
        </p:spPr>
        <p:txBody>
          <a:bodyPr wrap="square">
            <a:spAutoFit/>
          </a:bodyPr>
          <a:lstStyle/>
          <a:p>
            <a:pPr algn="ctr"/>
            <a:r>
              <a:rPr lang="en-GB" b="1" dirty="0">
                <a:solidFill>
                  <a:srgbClr val="FF0000"/>
                </a:solidFill>
                <a:latin typeface="AdvTT2acb703b"/>
              </a:rPr>
              <a:t>2. No SM correlation is obtained.</a:t>
            </a:r>
          </a:p>
          <a:p>
            <a:pPr algn="ctr"/>
            <a:endParaRPr lang="en-GB" b="1" dirty="0">
              <a:solidFill>
                <a:srgbClr val="FF0000"/>
              </a:solidFill>
              <a:latin typeface="AdvTT2acb703b"/>
            </a:endParaRPr>
          </a:p>
          <a:p>
            <a:pPr algn="ctr"/>
            <a:r>
              <a:rPr lang="en-GB" dirty="0">
                <a:latin typeface="AdvTT2acb703b"/>
              </a:rPr>
              <a:t>Parameter alpha tends to zero</a:t>
            </a:r>
          </a:p>
        </p:txBody>
      </p:sp>
    </p:spTree>
    <p:extLst>
      <p:ext uri="{BB962C8B-B14F-4D97-AF65-F5344CB8AC3E}">
        <p14:creationId xmlns:p14="http://schemas.microsoft.com/office/powerpoint/2010/main" val="15535874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272ED586-B619-F500-0D49-5654891CAC78}"/>
              </a:ext>
            </a:extLst>
          </p:cNvPr>
          <p:cNvSpPr>
            <a:spLocks noGrp="1"/>
          </p:cNvSpPr>
          <p:nvPr>
            <p:ph type="title"/>
          </p:nvPr>
        </p:nvSpPr>
        <p:spPr>
          <a:xfrm>
            <a:off x="838200" y="326039"/>
            <a:ext cx="10515600" cy="724190"/>
          </a:xfrm>
        </p:spPr>
        <p:txBody>
          <a:bodyPr>
            <a:normAutofit/>
          </a:bodyPr>
          <a:lstStyle/>
          <a:p>
            <a:pPr algn="ctr"/>
            <a:r>
              <a:rPr lang="en-CA" sz="4000" dirty="0">
                <a:latin typeface="Times New Roman" panose="02020603050405020304" pitchFamily="18" charset="0"/>
                <a:cs typeface="Times New Roman" panose="02020603050405020304" pitchFamily="18" charset="0"/>
              </a:rPr>
              <a:t>Strehler-Mildvan Correlation</a:t>
            </a:r>
          </a:p>
        </p:txBody>
      </p:sp>
      <p:sp>
        <p:nvSpPr>
          <p:cNvPr id="4" name="Title 1">
            <a:extLst>
              <a:ext uri="{FF2B5EF4-FFF2-40B4-BE49-F238E27FC236}">
                <a16:creationId xmlns:a16="http://schemas.microsoft.com/office/drawing/2014/main" id="{AF607D07-15E4-A6C7-2A5D-9DE3E1E19194}"/>
              </a:ext>
            </a:extLst>
          </p:cNvPr>
          <p:cNvSpPr txBox="1">
            <a:spLocks/>
          </p:cNvSpPr>
          <p:nvPr/>
        </p:nvSpPr>
        <p:spPr>
          <a:xfrm>
            <a:off x="7558117" y="6400955"/>
            <a:ext cx="4314568" cy="262011"/>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CA" sz="1400" dirty="0">
                <a:latin typeface="Times New Roman" panose="02020603050405020304" pitchFamily="18" charset="0"/>
                <a:cs typeface="Times New Roman" panose="02020603050405020304" pitchFamily="18" charset="0"/>
              </a:rPr>
              <a:t>Slide 4</a:t>
            </a:r>
          </a:p>
          <a:p>
            <a:pPr algn="r"/>
            <a:endParaRPr lang="en-CA" sz="14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D901E42-CC8B-AA1B-6B96-47C20B1FC7AE}"/>
                  </a:ext>
                </a:extLst>
              </p:cNvPr>
              <p:cNvSpPr txBox="1"/>
              <p:nvPr/>
            </p:nvSpPr>
            <p:spPr>
              <a:xfrm>
                <a:off x="838200" y="1689568"/>
                <a:ext cx="3036376" cy="451086"/>
              </a:xfrm>
              <a:prstGeom prst="rect">
                <a:avLst/>
              </a:prstGeom>
              <a:noFill/>
            </p:spPr>
            <p:txBody>
              <a:bodyPr wrap="square" lIns="0" tIns="0" rIns="0" bIns="0" rtlCol="0">
                <a:spAutoFit/>
              </a:bodyPr>
              <a:lstStyle/>
              <a:p>
                <a14:m>
                  <m:oMath xmlns:m="http://schemas.openxmlformats.org/officeDocument/2006/math">
                    <m:r>
                      <a:rPr lang="en-US" sz="2800" i="1" smtClean="0">
                        <a:latin typeface="Cambria Math" panose="02040503050406030204" pitchFamily="18" charset="0"/>
                        <a:ea typeface="Cambria Math" panose="02040503050406030204" pitchFamily="18" charset="0"/>
                      </a:rPr>
                      <m:t>𝜇</m:t>
                    </m:r>
                    <m:d>
                      <m:dPr>
                        <m:ctrlPr>
                          <a:rPr lang="en-US" sz="2800" b="0" i="1" smtClean="0">
                            <a:latin typeface="Cambria Math" panose="02040503050406030204" pitchFamily="18" charset="0"/>
                            <a:ea typeface="Cambria Math" panose="02040503050406030204" pitchFamily="18" charset="0"/>
                          </a:rPr>
                        </m:ctrlPr>
                      </m:dPr>
                      <m:e>
                        <m:r>
                          <a:rPr lang="en-US" sz="2800" b="0" i="1" smtClean="0">
                            <a:latin typeface="Cambria Math" panose="02040503050406030204" pitchFamily="18" charset="0"/>
                            <a:ea typeface="Cambria Math" panose="02040503050406030204" pitchFamily="18" charset="0"/>
                          </a:rPr>
                          <m:t>𝑡</m:t>
                        </m:r>
                      </m:e>
                    </m:d>
                    <m:r>
                      <a:rPr lang="en-US" sz="2800" b="0" i="1" smtClean="0">
                        <a:latin typeface="Cambria Math" panose="02040503050406030204" pitchFamily="18" charset="0"/>
                        <a:ea typeface="Cambria Math" panose="02040503050406030204" pitchFamily="18" charset="0"/>
                      </a:rPr>
                      <m:t>=</m:t>
                    </m:r>
                    <m:sSub>
                      <m:sSubPr>
                        <m:ctrlPr>
                          <a:rPr lang="en-US" sz="2800" b="0" i="1" smtClean="0">
                            <a:latin typeface="Cambria Math" panose="02040503050406030204" pitchFamily="18" charset="0"/>
                            <a:ea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𝑅</m:t>
                        </m:r>
                      </m:e>
                      <m:sub>
                        <m:r>
                          <a:rPr lang="en-US" sz="2800" b="0" i="1" smtClean="0">
                            <a:latin typeface="Cambria Math" panose="02040503050406030204" pitchFamily="18" charset="0"/>
                            <a:ea typeface="Cambria Math" panose="02040503050406030204" pitchFamily="18" charset="0"/>
                          </a:rPr>
                          <m:t>0</m:t>
                        </m:r>
                      </m:sub>
                    </m:sSub>
                    <m:sSup>
                      <m:sSupPr>
                        <m:ctrlPr>
                          <a:rPr lang="en-US" sz="2800" b="0" i="1" smtClean="0">
                            <a:latin typeface="Cambria Math" panose="02040503050406030204" pitchFamily="18" charset="0"/>
                            <a:ea typeface="Cambria Math" panose="02040503050406030204" pitchFamily="18" charset="0"/>
                          </a:rPr>
                        </m:ctrlPr>
                      </m:sSupPr>
                      <m:e>
                        <m:r>
                          <a:rPr lang="en-US" sz="2800" b="0" i="1" smtClean="0">
                            <a:latin typeface="Cambria Math" panose="02040503050406030204" pitchFamily="18" charset="0"/>
                            <a:ea typeface="Cambria Math" panose="02040503050406030204" pitchFamily="18" charset="0"/>
                          </a:rPr>
                          <m:t>𝑒</m:t>
                        </m:r>
                      </m:e>
                      <m:sup>
                        <m:r>
                          <a:rPr lang="en-US" sz="2800" b="0" i="1" smtClean="0">
                            <a:latin typeface="Cambria Math" panose="02040503050406030204" pitchFamily="18" charset="0"/>
                            <a:ea typeface="Cambria Math" panose="02040503050406030204" pitchFamily="18" charset="0"/>
                          </a:rPr>
                          <m:t>𝛽</m:t>
                        </m:r>
                        <m:r>
                          <a:rPr lang="en-US" sz="2800" b="0" i="1" smtClean="0">
                            <a:latin typeface="Cambria Math" panose="02040503050406030204" pitchFamily="18" charset="0"/>
                            <a:ea typeface="Cambria Math" panose="02040503050406030204" pitchFamily="18" charset="0"/>
                          </a:rPr>
                          <m:t>𝑡</m:t>
                        </m:r>
                      </m:sup>
                    </m:sSup>
                  </m:oMath>
                </a14:m>
                <a:r>
                  <a:rPr lang="en-US" sz="2800" dirty="0">
                    <a:latin typeface="Times New Roman" panose="02020603050405020304" pitchFamily="18" charset="0"/>
                    <a:cs typeface="Times New Roman" panose="02020603050405020304" pitchFamily="18" charset="0"/>
                  </a:rPr>
                  <a:t> </a:t>
                </a:r>
              </a:p>
            </p:txBody>
          </p:sp>
        </mc:Choice>
        <mc:Fallback xmlns="">
          <p:sp>
            <p:nvSpPr>
              <p:cNvPr id="5" name="TextBox 4">
                <a:extLst>
                  <a:ext uri="{FF2B5EF4-FFF2-40B4-BE49-F238E27FC236}">
                    <a16:creationId xmlns:a16="http://schemas.microsoft.com/office/drawing/2014/main" id="{8D901E42-CC8B-AA1B-6B96-47C20B1FC7AE}"/>
                  </a:ext>
                </a:extLst>
              </p:cNvPr>
              <p:cNvSpPr txBox="1">
                <a:spLocks noRot="1" noChangeAspect="1" noMove="1" noResize="1" noEditPoints="1" noAdjustHandles="1" noChangeArrowheads="1" noChangeShapeType="1" noTextEdit="1"/>
              </p:cNvSpPr>
              <p:nvPr/>
            </p:nvSpPr>
            <p:spPr>
              <a:xfrm>
                <a:off x="838200" y="1689568"/>
                <a:ext cx="3036376" cy="451086"/>
              </a:xfrm>
              <a:prstGeom prst="rect">
                <a:avLst/>
              </a:prstGeom>
              <a:blipFill>
                <a:blip r:embed="rId3"/>
                <a:stretch>
                  <a:fillRect l="-4167" b="-21622"/>
                </a:stretch>
              </a:blipFill>
            </p:spPr>
            <p:txBody>
              <a:bodyPr/>
              <a:lstStyle/>
              <a:p>
                <a:r>
                  <a:rPr lang="en-US">
                    <a:noFill/>
                  </a:rPr>
                  <a:t> </a:t>
                </a:r>
              </a:p>
            </p:txBody>
          </p:sp>
        </mc:Fallback>
      </mc:AlternateContent>
      <p:sp>
        <p:nvSpPr>
          <p:cNvPr id="8" name="Rectangle 7">
            <a:extLst>
              <a:ext uri="{FF2B5EF4-FFF2-40B4-BE49-F238E27FC236}">
                <a16:creationId xmlns:a16="http://schemas.microsoft.com/office/drawing/2014/main" id="{2799BE7C-725B-E1DC-D483-8F664630BCB9}"/>
              </a:ext>
            </a:extLst>
          </p:cNvPr>
          <p:cNvSpPr/>
          <p:nvPr/>
        </p:nvSpPr>
        <p:spPr>
          <a:xfrm>
            <a:off x="728420" y="1689568"/>
            <a:ext cx="2293749" cy="666174"/>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33144646-F092-6EB2-AEA8-87EB10F2301E}"/>
              </a:ext>
            </a:extLst>
          </p:cNvPr>
          <p:cNvSpPr txBox="1">
            <a:spLocks/>
          </p:cNvSpPr>
          <p:nvPr/>
        </p:nvSpPr>
        <p:spPr>
          <a:xfrm>
            <a:off x="6354306" y="1619322"/>
            <a:ext cx="4850490" cy="95157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CA" sz="2000" dirty="0">
                <a:latin typeface="Times New Roman" panose="02020603050405020304" pitchFamily="18" charset="0"/>
                <a:cs typeface="Times New Roman" panose="02020603050405020304" pitchFamily="18" charset="0"/>
              </a:rPr>
              <a:t>Gompertz Law exponential mortality </a:t>
            </a:r>
          </a:p>
          <a:p>
            <a:pPr algn="r"/>
            <a:endParaRPr lang="en-CA" sz="2000" dirty="0">
              <a:latin typeface="Times New Roman" panose="02020603050405020304" pitchFamily="18" charset="0"/>
              <a:cs typeface="Times New Roman" panose="02020603050405020304" pitchFamily="18" charset="0"/>
            </a:endParaRPr>
          </a:p>
        </p:txBody>
      </p:sp>
      <p:sp>
        <p:nvSpPr>
          <p:cNvPr id="16" name="Title 1">
            <a:extLst>
              <a:ext uri="{FF2B5EF4-FFF2-40B4-BE49-F238E27FC236}">
                <a16:creationId xmlns:a16="http://schemas.microsoft.com/office/drawing/2014/main" id="{96228BA2-76CD-B276-E4F3-8BA65C7DF6EF}"/>
              </a:ext>
            </a:extLst>
          </p:cNvPr>
          <p:cNvSpPr txBox="1">
            <a:spLocks/>
          </p:cNvSpPr>
          <p:nvPr/>
        </p:nvSpPr>
        <p:spPr>
          <a:xfrm>
            <a:off x="728420" y="3945940"/>
            <a:ext cx="3146156" cy="95157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endParaRPr lang="en-CA" sz="2000" dirty="0">
              <a:latin typeface="Times New Roman" panose="02020603050405020304" pitchFamily="18" charset="0"/>
              <a:cs typeface="Times New Roman" panose="02020603050405020304" pitchFamily="18" charset="0"/>
            </a:endParaRPr>
          </a:p>
        </p:txBody>
      </p:sp>
      <p:pic>
        <p:nvPicPr>
          <p:cNvPr id="3" name="Picture 2" descr="A diagram of a person and person&#10;&#10;Description automatically generated with medium confidence">
            <a:extLst>
              <a:ext uri="{FF2B5EF4-FFF2-40B4-BE49-F238E27FC236}">
                <a16:creationId xmlns:a16="http://schemas.microsoft.com/office/drawing/2014/main" id="{1322344C-7259-8C0B-9DE5-438ABCFC9531}"/>
              </a:ext>
            </a:extLst>
          </p:cNvPr>
          <p:cNvPicPr>
            <a:picLocks noChangeAspect="1"/>
          </p:cNvPicPr>
          <p:nvPr/>
        </p:nvPicPr>
        <p:blipFill>
          <a:blip r:embed="rId4"/>
          <a:stretch>
            <a:fillRect/>
          </a:stretch>
        </p:blipFill>
        <p:spPr>
          <a:xfrm>
            <a:off x="13384144" y="326039"/>
            <a:ext cx="6375400" cy="5778500"/>
          </a:xfrm>
          <a:prstGeom prst="rect">
            <a:avLst/>
          </a:prstGeom>
        </p:spPr>
      </p:pic>
      <p:pic>
        <p:nvPicPr>
          <p:cNvPr id="10" name="Picture 9" descr="A diagram of a graph&#10;&#10;Description automatically generated">
            <a:extLst>
              <a:ext uri="{FF2B5EF4-FFF2-40B4-BE49-F238E27FC236}">
                <a16:creationId xmlns:a16="http://schemas.microsoft.com/office/drawing/2014/main" id="{A110E421-A2A0-0D2A-FA5B-6E2BAF5F35C7}"/>
              </a:ext>
            </a:extLst>
          </p:cNvPr>
          <p:cNvPicPr>
            <a:picLocks noChangeAspect="1"/>
          </p:cNvPicPr>
          <p:nvPr/>
        </p:nvPicPr>
        <p:blipFill>
          <a:blip r:embed="rId5"/>
          <a:stretch>
            <a:fillRect/>
          </a:stretch>
        </p:blipFill>
        <p:spPr>
          <a:xfrm>
            <a:off x="-6552372" y="869950"/>
            <a:ext cx="6375400" cy="5118100"/>
          </a:xfrm>
          <a:prstGeom prst="rect">
            <a:avLst/>
          </a:prstGeom>
        </p:spPr>
      </p:pic>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A92EFEB4-A8EB-9521-DD71-8432F7B8F190}"/>
                  </a:ext>
                </a:extLst>
              </p:cNvPr>
              <p:cNvSpPr txBox="1"/>
              <p:nvPr/>
            </p:nvSpPr>
            <p:spPr>
              <a:xfrm>
                <a:off x="728420" y="2995081"/>
                <a:ext cx="3392595" cy="81541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sz="2800" b="0" i="1" smtClean="0">
                              <a:latin typeface="Cambria Math" panose="02040503050406030204" pitchFamily="18" charset="0"/>
                            </a:rPr>
                          </m:ctrlPr>
                        </m:funcPr>
                        <m:fName>
                          <m:r>
                            <m:rPr>
                              <m:sty m:val="p"/>
                            </m:rPr>
                            <a:rPr lang="en-US" sz="2800" b="0" i="0" smtClean="0">
                              <a:latin typeface="Cambria Math" panose="02040503050406030204" pitchFamily="18" charset="0"/>
                            </a:rPr>
                            <m:t>ln</m:t>
                          </m:r>
                        </m:fName>
                        <m:e>
                          <m:d>
                            <m:dPr>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𝑅</m:t>
                                  </m:r>
                                </m:e>
                                <m:sub>
                                  <m:r>
                                    <a:rPr lang="en-US" sz="2800" b="0" i="1" smtClean="0">
                                      <a:latin typeface="Cambria Math" panose="02040503050406030204" pitchFamily="18" charset="0"/>
                                    </a:rPr>
                                    <m:t>0</m:t>
                                  </m:r>
                                </m:sub>
                              </m:sSub>
                            </m:e>
                          </m:d>
                        </m:e>
                      </m:func>
                      <m:r>
                        <a:rPr lang="en-US" sz="2800" b="0" i="1" smtClean="0">
                          <a:latin typeface="Cambria Math" panose="02040503050406030204" pitchFamily="18" charset="0"/>
                        </a:rPr>
                        <m:t>−</m:t>
                      </m:r>
                      <m:func>
                        <m:funcPr>
                          <m:ctrlPr>
                            <a:rPr lang="en-US" sz="2800" b="0" i="1" smtClean="0">
                              <a:latin typeface="Cambria Math" panose="02040503050406030204" pitchFamily="18" charset="0"/>
                            </a:rPr>
                          </m:ctrlPr>
                        </m:funcPr>
                        <m:fName>
                          <m:r>
                            <m:rPr>
                              <m:sty m:val="p"/>
                            </m:rPr>
                            <a:rPr lang="en-US" sz="2800" b="0" i="0" smtClean="0">
                              <a:latin typeface="Cambria Math" panose="02040503050406030204" pitchFamily="18" charset="0"/>
                            </a:rPr>
                            <m:t>ln</m:t>
                          </m:r>
                        </m:fName>
                        <m:e>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𝐾</m:t>
                              </m:r>
                            </m:e>
                          </m:d>
                        </m:e>
                      </m:func>
                      <m:r>
                        <a:rPr lang="en-US" sz="2800" b="0" i="1" smtClean="0">
                          <a:latin typeface="Cambria Math" panose="02040503050406030204" pitchFamily="18" charset="0"/>
                        </a:rPr>
                        <m:t>=−</m:t>
                      </m:r>
                      <m:f>
                        <m:fPr>
                          <m:ctrlPr>
                            <a:rPr lang="en-US" sz="2800" b="0" i="1" smtClean="0">
                              <a:latin typeface="Cambria Math" panose="02040503050406030204" pitchFamily="18" charset="0"/>
                            </a:rPr>
                          </m:ctrlPr>
                        </m:fPr>
                        <m:num>
                          <m:r>
                            <a:rPr lang="en-US" sz="2800" b="0" i="1" smtClean="0">
                              <a:latin typeface="Cambria Math" panose="02040503050406030204" pitchFamily="18" charset="0"/>
                              <a:ea typeface="Cambria Math" panose="02040503050406030204" pitchFamily="18" charset="0"/>
                            </a:rPr>
                            <m:t>𝛽</m:t>
                          </m:r>
                        </m:num>
                        <m:den>
                          <m:r>
                            <a:rPr lang="en-US" sz="2800" b="0" i="1" smtClean="0">
                              <a:latin typeface="Cambria Math" panose="02040503050406030204" pitchFamily="18" charset="0"/>
                            </a:rPr>
                            <m:t>𝐵</m:t>
                          </m:r>
                        </m:den>
                      </m:f>
                    </m:oMath>
                  </m:oMathPara>
                </a14:m>
                <a:endParaRPr lang="en-US" sz="2800" dirty="0"/>
              </a:p>
            </p:txBody>
          </p:sp>
        </mc:Choice>
        <mc:Fallback xmlns="">
          <p:sp>
            <p:nvSpPr>
              <p:cNvPr id="11" name="TextBox 10">
                <a:extLst>
                  <a:ext uri="{FF2B5EF4-FFF2-40B4-BE49-F238E27FC236}">
                    <a16:creationId xmlns:a16="http://schemas.microsoft.com/office/drawing/2014/main" id="{A92EFEB4-A8EB-9521-DD71-8432F7B8F190}"/>
                  </a:ext>
                </a:extLst>
              </p:cNvPr>
              <p:cNvSpPr txBox="1">
                <a:spLocks noRot="1" noChangeAspect="1" noMove="1" noResize="1" noEditPoints="1" noAdjustHandles="1" noChangeArrowheads="1" noChangeShapeType="1" noTextEdit="1"/>
              </p:cNvSpPr>
              <p:nvPr/>
            </p:nvSpPr>
            <p:spPr>
              <a:xfrm>
                <a:off x="728420" y="2995081"/>
                <a:ext cx="3392595" cy="815416"/>
              </a:xfrm>
              <a:prstGeom prst="rect">
                <a:avLst/>
              </a:prstGeom>
              <a:blipFill>
                <a:blip r:embed="rId6"/>
                <a:stretch>
                  <a:fillRect l="-2239" t="-1538" r="-2612" b="-13846"/>
                </a:stretch>
              </a:blipFill>
            </p:spPr>
            <p:txBody>
              <a:bodyPr/>
              <a:lstStyle/>
              <a:p>
                <a:r>
                  <a:rPr lang="en-US">
                    <a:noFill/>
                  </a:rPr>
                  <a:t> </a:t>
                </a:r>
              </a:p>
            </p:txBody>
          </p:sp>
        </mc:Fallback>
      </mc:AlternateContent>
      <p:sp>
        <p:nvSpPr>
          <p:cNvPr id="13" name="Title 1">
            <a:extLst>
              <a:ext uri="{FF2B5EF4-FFF2-40B4-BE49-F238E27FC236}">
                <a16:creationId xmlns:a16="http://schemas.microsoft.com/office/drawing/2014/main" id="{C947D26A-BB3F-2EE6-9507-7AA185EE27D2}"/>
              </a:ext>
            </a:extLst>
          </p:cNvPr>
          <p:cNvSpPr txBox="1">
            <a:spLocks/>
          </p:cNvSpPr>
          <p:nvPr/>
        </p:nvSpPr>
        <p:spPr>
          <a:xfrm>
            <a:off x="6354306" y="2963752"/>
            <a:ext cx="4850490" cy="95157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CA" sz="2000" dirty="0">
                <a:latin typeface="Times New Roman" panose="02020603050405020304" pitchFamily="18" charset="0"/>
                <a:cs typeface="Times New Roman" panose="02020603050405020304" pitchFamily="18" charset="0"/>
              </a:rPr>
              <a:t>Correlation between two parameters of Gompertz Law</a:t>
            </a:r>
          </a:p>
          <a:p>
            <a:pPr algn="r"/>
            <a:endParaRPr lang="en-CA" sz="2000" dirty="0">
              <a:latin typeface="Times New Roman" panose="02020603050405020304" pitchFamily="18" charset="0"/>
              <a:cs typeface="Times New Roman" panose="02020603050405020304" pitchFamily="18" charset="0"/>
            </a:endParaRPr>
          </a:p>
        </p:txBody>
      </p:sp>
      <p:sp>
        <p:nvSpPr>
          <p:cNvPr id="14" name="Rectangle 13">
            <a:extLst>
              <a:ext uri="{FF2B5EF4-FFF2-40B4-BE49-F238E27FC236}">
                <a16:creationId xmlns:a16="http://schemas.microsoft.com/office/drawing/2014/main" id="{DA2D6472-C645-1572-10B2-8E9F4860465D}"/>
              </a:ext>
            </a:extLst>
          </p:cNvPr>
          <p:cNvSpPr/>
          <p:nvPr/>
        </p:nvSpPr>
        <p:spPr>
          <a:xfrm>
            <a:off x="706497" y="2939962"/>
            <a:ext cx="3604246" cy="1005977"/>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0" name="Title 1">
                <a:extLst>
                  <a:ext uri="{FF2B5EF4-FFF2-40B4-BE49-F238E27FC236}">
                    <a16:creationId xmlns:a16="http://schemas.microsoft.com/office/drawing/2014/main" id="{B211B4B8-B1D2-4E78-4EC3-8D7C5C60F00A}"/>
                  </a:ext>
                </a:extLst>
              </p:cNvPr>
              <p:cNvSpPr txBox="1">
                <a:spLocks/>
              </p:cNvSpPr>
              <p:nvPr/>
            </p:nvSpPr>
            <p:spPr>
              <a:xfrm>
                <a:off x="616474" y="4245475"/>
                <a:ext cx="3694269" cy="95157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n-CA" sz="2000" dirty="0">
                    <a:latin typeface="Times New Roman" panose="02020603050405020304" pitchFamily="18" charset="0"/>
                    <a:cs typeface="Times New Roman" panose="02020603050405020304" pitchFamily="18" charset="0"/>
                  </a:rPr>
                  <a:t>High initially mortality rate </a:t>
                </a:r>
                <a14:m>
                  <m:oMath xmlns:m="http://schemas.openxmlformats.org/officeDocument/2006/math">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ln</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0</m:t>
                                </m:r>
                              </m:sub>
                            </m:sSub>
                          </m:e>
                        </m:d>
                      </m:e>
                    </m:func>
                  </m:oMath>
                </a14:m>
                <a:r>
                  <a:rPr lang="en-CA" sz="2000" dirty="0">
                    <a:latin typeface="Times New Roman" panose="02020603050405020304" pitchFamily="18" charset="0"/>
                    <a:cs typeface="Times New Roman" panose="02020603050405020304" pitchFamily="18" charset="0"/>
                  </a:rPr>
                  <a:t> is associate with a low rate of increase of mortality rate </a:t>
                </a:r>
                <a14:m>
                  <m:oMath xmlns:m="http://schemas.openxmlformats.org/officeDocument/2006/math">
                    <m:r>
                      <a:rPr lang="en-US" sz="2000" i="1">
                        <a:latin typeface="Cambria Math" panose="02040503050406030204" pitchFamily="18" charset="0"/>
                        <a:ea typeface="Cambria Math" panose="02040503050406030204" pitchFamily="18" charset="0"/>
                      </a:rPr>
                      <m:t>𝛽</m:t>
                    </m:r>
                  </m:oMath>
                </a14:m>
                <a:endParaRPr lang="en-CA" sz="2000" dirty="0">
                  <a:latin typeface="Times New Roman" panose="02020603050405020304" pitchFamily="18" charset="0"/>
                  <a:cs typeface="Times New Roman" panose="02020603050405020304" pitchFamily="18" charset="0"/>
                </a:endParaRPr>
              </a:p>
              <a:p>
                <a:pPr algn="just"/>
                <a:endParaRPr lang="en-CA" sz="2000" dirty="0">
                  <a:latin typeface="Times New Roman" panose="02020603050405020304" pitchFamily="18" charset="0"/>
                  <a:cs typeface="Times New Roman" panose="02020603050405020304" pitchFamily="18" charset="0"/>
                </a:endParaRPr>
              </a:p>
            </p:txBody>
          </p:sp>
        </mc:Choice>
        <mc:Fallback xmlns="">
          <p:sp>
            <p:nvSpPr>
              <p:cNvPr id="20" name="Title 1">
                <a:extLst>
                  <a:ext uri="{FF2B5EF4-FFF2-40B4-BE49-F238E27FC236}">
                    <a16:creationId xmlns:a16="http://schemas.microsoft.com/office/drawing/2014/main" id="{B211B4B8-B1D2-4E78-4EC3-8D7C5C60F00A}"/>
                  </a:ext>
                </a:extLst>
              </p:cNvPr>
              <p:cNvSpPr txBox="1">
                <a:spLocks noRot="1" noChangeAspect="1" noMove="1" noResize="1" noEditPoints="1" noAdjustHandles="1" noChangeArrowheads="1" noChangeShapeType="1" noTextEdit="1"/>
              </p:cNvSpPr>
              <p:nvPr/>
            </p:nvSpPr>
            <p:spPr>
              <a:xfrm>
                <a:off x="616474" y="4245475"/>
                <a:ext cx="3694269" cy="951571"/>
              </a:xfrm>
              <a:prstGeom prst="rect">
                <a:avLst/>
              </a:prstGeom>
              <a:blipFill>
                <a:blip r:embed="rId7"/>
                <a:stretch>
                  <a:fillRect l="-1712" t="-18421" r="-1712"/>
                </a:stretch>
              </a:blipFill>
            </p:spPr>
            <p:txBody>
              <a:bodyPr/>
              <a:lstStyle/>
              <a:p>
                <a:r>
                  <a:rPr lang="en-US">
                    <a:noFill/>
                  </a:rPr>
                  <a:t> </a:t>
                </a:r>
              </a:p>
            </p:txBody>
          </p:sp>
        </mc:Fallback>
      </mc:AlternateContent>
    </p:spTree>
    <p:extLst>
      <p:ext uri="{BB962C8B-B14F-4D97-AF65-F5344CB8AC3E}">
        <p14:creationId xmlns:p14="http://schemas.microsoft.com/office/powerpoint/2010/main" val="19146383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272ED586-B619-F500-0D49-5654891CAC78}"/>
              </a:ext>
            </a:extLst>
          </p:cNvPr>
          <p:cNvSpPr>
            <a:spLocks noGrp="1"/>
          </p:cNvSpPr>
          <p:nvPr>
            <p:ph type="title"/>
          </p:nvPr>
        </p:nvSpPr>
        <p:spPr>
          <a:xfrm>
            <a:off x="838200" y="326039"/>
            <a:ext cx="10515600" cy="724190"/>
          </a:xfrm>
        </p:spPr>
        <p:txBody>
          <a:bodyPr>
            <a:normAutofit/>
          </a:bodyPr>
          <a:lstStyle/>
          <a:p>
            <a:pPr algn="ctr"/>
            <a:r>
              <a:rPr lang="en-CA" sz="4000" dirty="0">
                <a:latin typeface="Times New Roman" panose="02020603050405020304" pitchFamily="18" charset="0"/>
                <a:cs typeface="Times New Roman" panose="02020603050405020304" pitchFamily="18" charset="0"/>
              </a:rPr>
              <a:t>Strehler-Mildvan Correlation</a:t>
            </a:r>
          </a:p>
        </p:txBody>
      </p:sp>
      <p:sp>
        <p:nvSpPr>
          <p:cNvPr id="4" name="Title 1">
            <a:extLst>
              <a:ext uri="{FF2B5EF4-FFF2-40B4-BE49-F238E27FC236}">
                <a16:creationId xmlns:a16="http://schemas.microsoft.com/office/drawing/2014/main" id="{AF607D07-15E4-A6C7-2A5D-9DE3E1E19194}"/>
              </a:ext>
            </a:extLst>
          </p:cNvPr>
          <p:cNvSpPr txBox="1">
            <a:spLocks/>
          </p:cNvSpPr>
          <p:nvPr/>
        </p:nvSpPr>
        <p:spPr>
          <a:xfrm>
            <a:off x="7558117" y="6400955"/>
            <a:ext cx="4314568" cy="262011"/>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CA" sz="1400" dirty="0">
                <a:latin typeface="Times New Roman" panose="02020603050405020304" pitchFamily="18" charset="0"/>
                <a:cs typeface="Times New Roman" panose="02020603050405020304" pitchFamily="18" charset="0"/>
              </a:rPr>
              <a:t>Slide 4</a:t>
            </a:r>
          </a:p>
          <a:p>
            <a:pPr algn="r"/>
            <a:endParaRPr lang="en-CA" sz="1400" dirty="0">
              <a:latin typeface="Times New Roman" panose="02020603050405020304" pitchFamily="18" charset="0"/>
              <a:cs typeface="Times New Roman" panose="02020603050405020304" pitchFamily="18" charset="0"/>
            </a:endParaRPr>
          </a:p>
        </p:txBody>
      </p:sp>
      <p:sp>
        <p:nvSpPr>
          <p:cNvPr id="16" name="Title 1">
            <a:extLst>
              <a:ext uri="{FF2B5EF4-FFF2-40B4-BE49-F238E27FC236}">
                <a16:creationId xmlns:a16="http://schemas.microsoft.com/office/drawing/2014/main" id="{96228BA2-76CD-B276-E4F3-8BA65C7DF6EF}"/>
              </a:ext>
            </a:extLst>
          </p:cNvPr>
          <p:cNvSpPr txBox="1">
            <a:spLocks/>
          </p:cNvSpPr>
          <p:nvPr/>
        </p:nvSpPr>
        <p:spPr>
          <a:xfrm>
            <a:off x="6207946" y="5149849"/>
            <a:ext cx="3146156" cy="95157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endParaRPr lang="en-CA" sz="2000" dirty="0">
              <a:latin typeface="Times New Roman" panose="02020603050405020304" pitchFamily="18" charset="0"/>
              <a:cs typeface="Times New Roman" panose="02020603050405020304" pitchFamily="18" charset="0"/>
            </a:endParaRPr>
          </a:p>
        </p:txBody>
      </p:sp>
      <p:pic>
        <p:nvPicPr>
          <p:cNvPr id="3" name="Picture 2" descr="A diagram of a person and person&#10;&#10;Description automatically generated with medium confidence">
            <a:extLst>
              <a:ext uri="{FF2B5EF4-FFF2-40B4-BE49-F238E27FC236}">
                <a16:creationId xmlns:a16="http://schemas.microsoft.com/office/drawing/2014/main" id="{1322344C-7259-8C0B-9DE5-438ABCFC9531}"/>
              </a:ext>
            </a:extLst>
          </p:cNvPr>
          <p:cNvPicPr>
            <a:picLocks noChangeAspect="1"/>
          </p:cNvPicPr>
          <p:nvPr/>
        </p:nvPicPr>
        <p:blipFill rotWithShape="1">
          <a:blip r:embed="rId3"/>
          <a:srcRect b="21685"/>
          <a:stretch/>
        </p:blipFill>
        <p:spPr>
          <a:xfrm>
            <a:off x="6615899" y="1551715"/>
            <a:ext cx="4737901" cy="3363091"/>
          </a:xfrm>
          <a:prstGeom prst="rect">
            <a:avLst/>
          </a:prstGeom>
        </p:spPr>
      </p:pic>
      <p:pic>
        <p:nvPicPr>
          <p:cNvPr id="10" name="Picture 9" descr="A diagram of a graph&#10;&#10;Description automatically generated">
            <a:extLst>
              <a:ext uri="{FF2B5EF4-FFF2-40B4-BE49-F238E27FC236}">
                <a16:creationId xmlns:a16="http://schemas.microsoft.com/office/drawing/2014/main" id="{A110E421-A2A0-0D2A-FA5B-6E2BAF5F35C7}"/>
              </a:ext>
            </a:extLst>
          </p:cNvPr>
          <p:cNvPicPr>
            <a:picLocks noChangeAspect="1"/>
          </p:cNvPicPr>
          <p:nvPr/>
        </p:nvPicPr>
        <p:blipFill rotWithShape="1">
          <a:blip r:embed="rId4"/>
          <a:srcRect b="11580"/>
          <a:stretch/>
        </p:blipFill>
        <p:spPr>
          <a:xfrm>
            <a:off x="939501" y="1587668"/>
            <a:ext cx="4636602" cy="3291187"/>
          </a:xfrm>
          <a:prstGeom prst="rect">
            <a:avLst/>
          </a:prstGeom>
        </p:spPr>
      </p:pic>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A92EFEB4-A8EB-9521-DD71-8432F7B8F190}"/>
                  </a:ext>
                </a:extLst>
              </p:cNvPr>
              <p:cNvSpPr txBox="1"/>
              <p:nvPr/>
            </p:nvSpPr>
            <p:spPr>
              <a:xfrm>
                <a:off x="2101987" y="5286004"/>
                <a:ext cx="3392595" cy="81541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sz="2800" b="0" i="1" smtClean="0">
                              <a:latin typeface="Cambria Math" panose="02040503050406030204" pitchFamily="18" charset="0"/>
                            </a:rPr>
                          </m:ctrlPr>
                        </m:funcPr>
                        <m:fName>
                          <m:r>
                            <m:rPr>
                              <m:sty m:val="p"/>
                            </m:rPr>
                            <a:rPr lang="en-US" sz="2800" b="0" i="0" smtClean="0">
                              <a:latin typeface="Cambria Math" panose="02040503050406030204" pitchFamily="18" charset="0"/>
                            </a:rPr>
                            <m:t>ln</m:t>
                          </m:r>
                        </m:fName>
                        <m:e>
                          <m:d>
                            <m:dPr>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𝑅</m:t>
                                  </m:r>
                                </m:e>
                                <m:sub>
                                  <m:r>
                                    <a:rPr lang="en-US" sz="2800" b="0" i="1" smtClean="0">
                                      <a:latin typeface="Cambria Math" panose="02040503050406030204" pitchFamily="18" charset="0"/>
                                    </a:rPr>
                                    <m:t>0</m:t>
                                  </m:r>
                                </m:sub>
                              </m:sSub>
                            </m:e>
                          </m:d>
                        </m:e>
                      </m:func>
                      <m:r>
                        <a:rPr lang="en-US" sz="2800" b="0" i="1" smtClean="0">
                          <a:latin typeface="Cambria Math" panose="02040503050406030204" pitchFamily="18" charset="0"/>
                        </a:rPr>
                        <m:t>−</m:t>
                      </m:r>
                      <m:func>
                        <m:funcPr>
                          <m:ctrlPr>
                            <a:rPr lang="en-US" sz="2800" b="0" i="1" smtClean="0">
                              <a:latin typeface="Cambria Math" panose="02040503050406030204" pitchFamily="18" charset="0"/>
                            </a:rPr>
                          </m:ctrlPr>
                        </m:funcPr>
                        <m:fName>
                          <m:r>
                            <m:rPr>
                              <m:sty m:val="p"/>
                            </m:rPr>
                            <a:rPr lang="en-US" sz="2800" b="0" i="0" smtClean="0">
                              <a:latin typeface="Cambria Math" panose="02040503050406030204" pitchFamily="18" charset="0"/>
                            </a:rPr>
                            <m:t>ln</m:t>
                          </m:r>
                        </m:fName>
                        <m:e>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𝐾</m:t>
                              </m:r>
                            </m:e>
                          </m:d>
                        </m:e>
                      </m:func>
                      <m:r>
                        <a:rPr lang="en-US" sz="2800" b="0" i="1" smtClean="0">
                          <a:latin typeface="Cambria Math" panose="02040503050406030204" pitchFamily="18" charset="0"/>
                        </a:rPr>
                        <m:t>=−</m:t>
                      </m:r>
                      <m:f>
                        <m:fPr>
                          <m:ctrlPr>
                            <a:rPr lang="en-US" sz="2800" b="0" i="1" smtClean="0">
                              <a:latin typeface="Cambria Math" panose="02040503050406030204" pitchFamily="18" charset="0"/>
                            </a:rPr>
                          </m:ctrlPr>
                        </m:fPr>
                        <m:num>
                          <m:r>
                            <a:rPr lang="en-US" sz="2800" b="0" i="1" smtClean="0">
                              <a:latin typeface="Cambria Math" panose="02040503050406030204" pitchFamily="18" charset="0"/>
                              <a:ea typeface="Cambria Math" panose="02040503050406030204" pitchFamily="18" charset="0"/>
                            </a:rPr>
                            <m:t>𝛽</m:t>
                          </m:r>
                        </m:num>
                        <m:den>
                          <m:r>
                            <a:rPr lang="en-US" sz="2800" b="0" i="1" smtClean="0">
                              <a:latin typeface="Cambria Math" panose="02040503050406030204" pitchFamily="18" charset="0"/>
                            </a:rPr>
                            <m:t>𝐵</m:t>
                          </m:r>
                        </m:den>
                      </m:f>
                    </m:oMath>
                  </m:oMathPara>
                </a14:m>
                <a:endParaRPr lang="en-US" sz="2800" dirty="0"/>
              </a:p>
            </p:txBody>
          </p:sp>
        </mc:Choice>
        <mc:Fallback xmlns="">
          <p:sp>
            <p:nvSpPr>
              <p:cNvPr id="11" name="TextBox 10">
                <a:extLst>
                  <a:ext uri="{FF2B5EF4-FFF2-40B4-BE49-F238E27FC236}">
                    <a16:creationId xmlns:a16="http://schemas.microsoft.com/office/drawing/2014/main" id="{A92EFEB4-A8EB-9521-DD71-8432F7B8F190}"/>
                  </a:ext>
                </a:extLst>
              </p:cNvPr>
              <p:cNvSpPr txBox="1">
                <a:spLocks noRot="1" noChangeAspect="1" noMove="1" noResize="1" noEditPoints="1" noAdjustHandles="1" noChangeArrowheads="1" noChangeShapeType="1" noTextEdit="1"/>
              </p:cNvSpPr>
              <p:nvPr/>
            </p:nvSpPr>
            <p:spPr>
              <a:xfrm>
                <a:off x="2101987" y="5286004"/>
                <a:ext cx="3392595" cy="815416"/>
              </a:xfrm>
              <a:prstGeom prst="rect">
                <a:avLst/>
              </a:prstGeom>
              <a:blipFill>
                <a:blip r:embed="rId5"/>
                <a:stretch>
                  <a:fillRect l="-2239" t="-3077" r="-2612" b="-13846"/>
                </a:stretch>
              </a:blipFill>
            </p:spPr>
            <p:txBody>
              <a:bodyPr/>
              <a:lstStyle/>
              <a:p>
                <a:r>
                  <a:rPr lang="en-US">
                    <a:noFill/>
                  </a:rPr>
                  <a:t> </a:t>
                </a:r>
              </a:p>
            </p:txBody>
          </p:sp>
        </mc:Fallback>
      </mc:AlternateContent>
      <p:sp>
        <p:nvSpPr>
          <p:cNvPr id="14" name="Rectangle 13">
            <a:extLst>
              <a:ext uri="{FF2B5EF4-FFF2-40B4-BE49-F238E27FC236}">
                <a16:creationId xmlns:a16="http://schemas.microsoft.com/office/drawing/2014/main" id="{DA2D6472-C645-1572-10B2-8E9F4860465D}"/>
              </a:ext>
            </a:extLst>
          </p:cNvPr>
          <p:cNvSpPr/>
          <p:nvPr/>
        </p:nvSpPr>
        <p:spPr>
          <a:xfrm>
            <a:off x="2080064" y="5230885"/>
            <a:ext cx="3604246" cy="1005977"/>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0" name="Title 1">
                <a:extLst>
                  <a:ext uri="{FF2B5EF4-FFF2-40B4-BE49-F238E27FC236}">
                    <a16:creationId xmlns:a16="http://schemas.microsoft.com/office/drawing/2014/main" id="{B211B4B8-B1D2-4E78-4EC3-8D7C5C60F00A}"/>
                  </a:ext>
                </a:extLst>
              </p:cNvPr>
              <p:cNvSpPr txBox="1">
                <a:spLocks/>
              </p:cNvSpPr>
              <p:nvPr/>
            </p:nvSpPr>
            <p:spPr>
              <a:xfrm>
                <a:off x="6096000" y="5449384"/>
                <a:ext cx="3694269" cy="95157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n-CA" sz="2000" dirty="0">
                    <a:latin typeface="Times New Roman" panose="02020603050405020304" pitchFamily="18" charset="0"/>
                    <a:cs typeface="Times New Roman" panose="02020603050405020304" pitchFamily="18" charset="0"/>
                  </a:rPr>
                  <a:t>High initially mortality rate </a:t>
                </a:r>
                <a14:m>
                  <m:oMath xmlns:m="http://schemas.openxmlformats.org/officeDocument/2006/math">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ln</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0</m:t>
                                </m:r>
                              </m:sub>
                            </m:sSub>
                          </m:e>
                        </m:d>
                      </m:e>
                    </m:func>
                  </m:oMath>
                </a14:m>
                <a:r>
                  <a:rPr lang="en-CA" sz="2000" dirty="0">
                    <a:latin typeface="Times New Roman" panose="02020603050405020304" pitchFamily="18" charset="0"/>
                    <a:cs typeface="Times New Roman" panose="02020603050405020304" pitchFamily="18" charset="0"/>
                  </a:rPr>
                  <a:t> is associate with a low rate of increase of mortality rate </a:t>
                </a:r>
                <a14:m>
                  <m:oMath xmlns:m="http://schemas.openxmlformats.org/officeDocument/2006/math">
                    <m:r>
                      <a:rPr lang="en-US" sz="2000" i="1">
                        <a:latin typeface="Cambria Math" panose="02040503050406030204" pitchFamily="18" charset="0"/>
                        <a:ea typeface="Cambria Math" panose="02040503050406030204" pitchFamily="18" charset="0"/>
                      </a:rPr>
                      <m:t>𝛽</m:t>
                    </m:r>
                  </m:oMath>
                </a14:m>
                <a:endParaRPr lang="en-CA" sz="2000" dirty="0">
                  <a:latin typeface="Times New Roman" panose="02020603050405020304" pitchFamily="18" charset="0"/>
                  <a:cs typeface="Times New Roman" panose="02020603050405020304" pitchFamily="18" charset="0"/>
                </a:endParaRPr>
              </a:p>
              <a:p>
                <a:pPr algn="just"/>
                <a:endParaRPr lang="en-CA" sz="2000" dirty="0">
                  <a:latin typeface="Times New Roman" panose="02020603050405020304" pitchFamily="18" charset="0"/>
                  <a:cs typeface="Times New Roman" panose="02020603050405020304" pitchFamily="18" charset="0"/>
                </a:endParaRPr>
              </a:p>
            </p:txBody>
          </p:sp>
        </mc:Choice>
        <mc:Fallback xmlns="">
          <p:sp>
            <p:nvSpPr>
              <p:cNvPr id="20" name="Title 1">
                <a:extLst>
                  <a:ext uri="{FF2B5EF4-FFF2-40B4-BE49-F238E27FC236}">
                    <a16:creationId xmlns:a16="http://schemas.microsoft.com/office/drawing/2014/main" id="{B211B4B8-B1D2-4E78-4EC3-8D7C5C60F00A}"/>
                  </a:ext>
                </a:extLst>
              </p:cNvPr>
              <p:cNvSpPr txBox="1">
                <a:spLocks noRot="1" noChangeAspect="1" noMove="1" noResize="1" noEditPoints="1" noAdjustHandles="1" noChangeArrowheads="1" noChangeShapeType="1" noTextEdit="1"/>
              </p:cNvSpPr>
              <p:nvPr/>
            </p:nvSpPr>
            <p:spPr>
              <a:xfrm>
                <a:off x="6096000" y="5449384"/>
                <a:ext cx="3694269" cy="951571"/>
              </a:xfrm>
              <a:prstGeom prst="rect">
                <a:avLst/>
              </a:prstGeom>
              <a:blipFill>
                <a:blip r:embed="rId6"/>
                <a:stretch>
                  <a:fillRect l="-1718" t="-18421" r="-1718"/>
                </a:stretch>
              </a:blipFill>
            </p:spPr>
            <p:txBody>
              <a:bodyPr/>
              <a:lstStyle/>
              <a:p>
                <a:r>
                  <a:rPr lang="en-US">
                    <a:noFill/>
                  </a:rPr>
                  <a:t> </a:t>
                </a:r>
              </a:p>
            </p:txBody>
          </p:sp>
        </mc:Fallback>
      </mc:AlternateContent>
    </p:spTree>
    <p:extLst>
      <p:ext uri="{BB962C8B-B14F-4D97-AF65-F5344CB8AC3E}">
        <p14:creationId xmlns:p14="http://schemas.microsoft.com/office/powerpoint/2010/main" val="9924342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272ED586-B619-F500-0D49-5654891CAC78}"/>
              </a:ext>
            </a:extLst>
          </p:cNvPr>
          <p:cNvSpPr>
            <a:spLocks noGrp="1"/>
          </p:cNvSpPr>
          <p:nvPr>
            <p:ph type="title"/>
          </p:nvPr>
        </p:nvSpPr>
        <p:spPr>
          <a:xfrm>
            <a:off x="838200" y="432031"/>
            <a:ext cx="10515600" cy="724190"/>
          </a:xfrm>
        </p:spPr>
        <p:txBody>
          <a:bodyPr>
            <a:normAutofit/>
          </a:bodyPr>
          <a:lstStyle/>
          <a:p>
            <a:pPr algn="ctr"/>
            <a:r>
              <a:rPr lang="en-CA" sz="4000" dirty="0">
                <a:latin typeface="Times New Roman" panose="02020603050405020304" pitchFamily="18" charset="0"/>
                <a:cs typeface="Times New Roman" panose="02020603050405020304" pitchFamily="18" charset="0"/>
              </a:rPr>
              <a:t>Developing a model for frailty index and mortality</a:t>
            </a:r>
          </a:p>
        </p:txBody>
      </p:sp>
      <p:sp>
        <p:nvSpPr>
          <p:cNvPr id="4" name="Title 1">
            <a:extLst>
              <a:ext uri="{FF2B5EF4-FFF2-40B4-BE49-F238E27FC236}">
                <a16:creationId xmlns:a16="http://schemas.microsoft.com/office/drawing/2014/main" id="{AF607D07-15E4-A6C7-2A5D-9DE3E1E19194}"/>
              </a:ext>
            </a:extLst>
          </p:cNvPr>
          <p:cNvSpPr txBox="1">
            <a:spLocks/>
          </p:cNvSpPr>
          <p:nvPr/>
        </p:nvSpPr>
        <p:spPr>
          <a:xfrm>
            <a:off x="7673864" y="6580903"/>
            <a:ext cx="4314568" cy="262011"/>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CA" sz="1400" dirty="0">
                <a:latin typeface="Times New Roman" panose="02020603050405020304" pitchFamily="18" charset="0"/>
                <a:cs typeface="Times New Roman" panose="02020603050405020304" pitchFamily="18" charset="0"/>
              </a:rPr>
              <a:t>Slide 8</a:t>
            </a:r>
          </a:p>
          <a:p>
            <a:pPr algn="r"/>
            <a:endParaRPr lang="en-CA" sz="1400" dirty="0">
              <a:latin typeface="Times New Roman" panose="02020603050405020304" pitchFamily="18" charset="0"/>
              <a:cs typeface="Times New Roman" panose="02020603050405020304" pitchFamily="18" charset="0"/>
            </a:endParaRPr>
          </a:p>
        </p:txBody>
      </p:sp>
      <p:pic>
        <p:nvPicPr>
          <p:cNvPr id="5" name="Picture 4" descr="A math equations on a white background&#10;&#10;Description automatically generated">
            <a:extLst>
              <a:ext uri="{FF2B5EF4-FFF2-40B4-BE49-F238E27FC236}">
                <a16:creationId xmlns:a16="http://schemas.microsoft.com/office/drawing/2014/main" id="{1BAC3837-A42A-598F-2ECD-16D9350BC3FD}"/>
              </a:ext>
            </a:extLst>
          </p:cNvPr>
          <p:cNvPicPr>
            <a:picLocks noChangeAspect="1"/>
          </p:cNvPicPr>
          <p:nvPr/>
        </p:nvPicPr>
        <p:blipFill rotWithShape="1">
          <a:blip r:embed="rId3"/>
          <a:srcRect b="62262"/>
          <a:stretch/>
        </p:blipFill>
        <p:spPr>
          <a:xfrm>
            <a:off x="715653" y="1504126"/>
            <a:ext cx="7772400" cy="1239074"/>
          </a:xfrm>
          <a:prstGeom prst="rect">
            <a:avLst/>
          </a:prstGeom>
        </p:spPr>
      </p:pic>
      <p:pic>
        <p:nvPicPr>
          <p:cNvPr id="11" name="Picture 10" descr="A black text with a white background&#10;&#10;Description automatically generated">
            <a:extLst>
              <a:ext uri="{FF2B5EF4-FFF2-40B4-BE49-F238E27FC236}">
                <a16:creationId xmlns:a16="http://schemas.microsoft.com/office/drawing/2014/main" id="{7DFAB193-6474-1EDB-C5BE-00843AEC1B2A}"/>
              </a:ext>
            </a:extLst>
          </p:cNvPr>
          <p:cNvPicPr>
            <a:picLocks noChangeAspect="1"/>
          </p:cNvPicPr>
          <p:nvPr/>
        </p:nvPicPr>
        <p:blipFill>
          <a:blip r:embed="rId4"/>
          <a:stretch>
            <a:fillRect/>
          </a:stretch>
        </p:blipFill>
        <p:spPr>
          <a:xfrm>
            <a:off x="838200" y="4507446"/>
            <a:ext cx="2755900" cy="927100"/>
          </a:xfrm>
          <a:prstGeom prst="rect">
            <a:avLst/>
          </a:prstGeom>
        </p:spPr>
      </p:pic>
      <p:pic>
        <p:nvPicPr>
          <p:cNvPr id="21" name="Picture 20" descr="A black and white math symbol&#10;&#10;Description automatically generated">
            <a:extLst>
              <a:ext uri="{FF2B5EF4-FFF2-40B4-BE49-F238E27FC236}">
                <a16:creationId xmlns:a16="http://schemas.microsoft.com/office/drawing/2014/main" id="{83C07A91-4588-185D-25CB-BCA5D8F0FBDC}"/>
              </a:ext>
            </a:extLst>
          </p:cNvPr>
          <p:cNvPicPr>
            <a:picLocks noChangeAspect="1"/>
          </p:cNvPicPr>
          <p:nvPr/>
        </p:nvPicPr>
        <p:blipFill>
          <a:blip r:embed="rId5"/>
          <a:stretch>
            <a:fillRect/>
          </a:stretch>
        </p:blipFill>
        <p:spPr>
          <a:xfrm>
            <a:off x="838200" y="5718933"/>
            <a:ext cx="2425700" cy="927100"/>
          </a:xfrm>
          <a:prstGeom prst="rect">
            <a:avLst/>
          </a:prstGeom>
        </p:spPr>
      </p:pic>
      <p:pic>
        <p:nvPicPr>
          <p:cNvPr id="23" name="Picture 22" descr="A math equations on a white background&#10;&#10;Description automatically generated">
            <a:extLst>
              <a:ext uri="{FF2B5EF4-FFF2-40B4-BE49-F238E27FC236}">
                <a16:creationId xmlns:a16="http://schemas.microsoft.com/office/drawing/2014/main" id="{B3968AA1-C5EC-1140-1BFA-65E55038204C}"/>
              </a:ext>
            </a:extLst>
          </p:cNvPr>
          <p:cNvPicPr>
            <a:picLocks noChangeAspect="1"/>
          </p:cNvPicPr>
          <p:nvPr/>
        </p:nvPicPr>
        <p:blipFill rotWithShape="1">
          <a:blip r:embed="rId3"/>
          <a:srcRect t="62262"/>
          <a:stretch/>
        </p:blipFill>
        <p:spPr>
          <a:xfrm>
            <a:off x="838200" y="2949221"/>
            <a:ext cx="7772400" cy="1239074"/>
          </a:xfrm>
          <a:prstGeom prst="rect">
            <a:avLst/>
          </a:prstGeom>
        </p:spPr>
      </p:pic>
      <p:sp>
        <p:nvSpPr>
          <p:cNvPr id="2" name="Title 1">
            <a:extLst>
              <a:ext uri="{FF2B5EF4-FFF2-40B4-BE49-F238E27FC236}">
                <a16:creationId xmlns:a16="http://schemas.microsoft.com/office/drawing/2014/main" id="{B058BEF5-F187-1A58-0121-62FAF9BEDCD2}"/>
              </a:ext>
            </a:extLst>
          </p:cNvPr>
          <p:cNvSpPr txBox="1">
            <a:spLocks/>
          </p:cNvSpPr>
          <p:nvPr/>
        </p:nvSpPr>
        <p:spPr>
          <a:xfrm>
            <a:off x="8892373" y="1895815"/>
            <a:ext cx="2583974" cy="95157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2000" b="1" dirty="0">
                <a:solidFill>
                  <a:srgbClr val="FF0000"/>
                </a:solidFill>
                <a:latin typeface="Times New Roman" panose="02020603050405020304" pitchFamily="18" charset="0"/>
                <a:cs typeface="Times New Roman" panose="02020603050405020304" pitchFamily="18" charset="0"/>
              </a:rPr>
              <a:t>Option 1 for frailty index model</a:t>
            </a:r>
            <a:endParaRPr lang="en-CA" sz="2000" b="1" dirty="0">
              <a:solidFill>
                <a:srgbClr val="FF0000"/>
              </a:solidFill>
              <a:latin typeface="Times New Roman" panose="02020603050405020304" pitchFamily="18" charset="0"/>
              <a:cs typeface="Times New Roman" panose="02020603050405020304" pitchFamily="18" charset="0"/>
            </a:endParaRPr>
          </a:p>
          <a:p>
            <a:pPr algn="r"/>
            <a:endParaRPr lang="en-CA" sz="2000" b="1" dirty="0">
              <a:solidFill>
                <a:srgbClr val="FF0000"/>
              </a:solidFill>
              <a:latin typeface="Times New Roman" panose="02020603050405020304" pitchFamily="18" charset="0"/>
              <a:cs typeface="Times New Roman" panose="02020603050405020304" pitchFamily="18" charset="0"/>
            </a:endParaRPr>
          </a:p>
        </p:txBody>
      </p:sp>
      <p:sp>
        <p:nvSpPr>
          <p:cNvPr id="3" name="Title 1">
            <a:extLst>
              <a:ext uri="{FF2B5EF4-FFF2-40B4-BE49-F238E27FC236}">
                <a16:creationId xmlns:a16="http://schemas.microsoft.com/office/drawing/2014/main" id="{98A9519E-93A8-46DA-2847-3F694DA61E98}"/>
              </a:ext>
            </a:extLst>
          </p:cNvPr>
          <p:cNvSpPr txBox="1">
            <a:spLocks/>
          </p:cNvSpPr>
          <p:nvPr/>
        </p:nvSpPr>
        <p:spPr>
          <a:xfrm>
            <a:off x="9010049" y="3429000"/>
            <a:ext cx="2583974" cy="95157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2000" b="1" dirty="0">
                <a:solidFill>
                  <a:srgbClr val="FF0000"/>
                </a:solidFill>
                <a:latin typeface="Times New Roman" panose="02020603050405020304" pitchFamily="18" charset="0"/>
                <a:cs typeface="Times New Roman" panose="02020603050405020304" pitchFamily="18" charset="0"/>
              </a:rPr>
              <a:t>Option 2 for frailty index model</a:t>
            </a:r>
            <a:endParaRPr lang="en-CA" sz="2000" b="1" dirty="0">
              <a:solidFill>
                <a:srgbClr val="FF0000"/>
              </a:solidFill>
              <a:latin typeface="Times New Roman" panose="02020603050405020304" pitchFamily="18" charset="0"/>
              <a:cs typeface="Times New Roman" panose="02020603050405020304" pitchFamily="18" charset="0"/>
            </a:endParaRPr>
          </a:p>
          <a:p>
            <a:pPr algn="r"/>
            <a:endParaRPr lang="en-CA" sz="2000" b="1" dirty="0">
              <a:solidFill>
                <a:srgbClr val="FF0000"/>
              </a:solidFill>
              <a:latin typeface="Times New Roman" panose="02020603050405020304" pitchFamily="18" charset="0"/>
              <a:cs typeface="Times New Roman" panose="02020603050405020304" pitchFamily="18" charset="0"/>
            </a:endParaRPr>
          </a:p>
        </p:txBody>
      </p:sp>
      <p:sp>
        <p:nvSpPr>
          <p:cNvPr id="7" name="Title 1">
            <a:extLst>
              <a:ext uri="{FF2B5EF4-FFF2-40B4-BE49-F238E27FC236}">
                <a16:creationId xmlns:a16="http://schemas.microsoft.com/office/drawing/2014/main" id="{59982A6A-1641-A934-3AA2-82424E5433E7}"/>
              </a:ext>
            </a:extLst>
          </p:cNvPr>
          <p:cNvSpPr txBox="1">
            <a:spLocks/>
          </p:cNvSpPr>
          <p:nvPr/>
        </p:nvSpPr>
        <p:spPr>
          <a:xfrm>
            <a:off x="9010049" y="4725957"/>
            <a:ext cx="2583974" cy="95157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2000" b="1" dirty="0">
                <a:solidFill>
                  <a:srgbClr val="FF0000"/>
                </a:solidFill>
                <a:latin typeface="Times New Roman" panose="02020603050405020304" pitchFamily="18" charset="0"/>
                <a:cs typeface="Times New Roman" panose="02020603050405020304" pitchFamily="18" charset="0"/>
              </a:rPr>
              <a:t>Option 1 for mortality rate model</a:t>
            </a:r>
            <a:endParaRPr lang="en-CA" sz="2000" b="1" dirty="0">
              <a:solidFill>
                <a:srgbClr val="FF0000"/>
              </a:solidFill>
              <a:latin typeface="Times New Roman" panose="02020603050405020304" pitchFamily="18" charset="0"/>
              <a:cs typeface="Times New Roman" panose="02020603050405020304" pitchFamily="18" charset="0"/>
            </a:endParaRPr>
          </a:p>
          <a:p>
            <a:pPr algn="r"/>
            <a:endParaRPr lang="en-CA" sz="2000" b="1" dirty="0">
              <a:solidFill>
                <a:srgbClr val="FF0000"/>
              </a:solidFill>
              <a:latin typeface="Times New Roman" panose="02020603050405020304" pitchFamily="18" charset="0"/>
              <a:cs typeface="Times New Roman" panose="02020603050405020304" pitchFamily="18" charset="0"/>
            </a:endParaRPr>
          </a:p>
        </p:txBody>
      </p:sp>
      <p:sp>
        <p:nvSpPr>
          <p:cNvPr id="8" name="Title 1">
            <a:extLst>
              <a:ext uri="{FF2B5EF4-FFF2-40B4-BE49-F238E27FC236}">
                <a16:creationId xmlns:a16="http://schemas.microsoft.com/office/drawing/2014/main" id="{2BF31A9C-42FF-706A-B979-37E537FD2093}"/>
              </a:ext>
            </a:extLst>
          </p:cNvPr>
          <p:cNvSpPr txBox="1">
            <a:spLocks/>
          </p:cNvSpPr>
          <p:nvPr/>
        </p:nvSpPr>
        <p:spPr>
          <a:xfrm>
            <a:off x="9010049" y="5718933"/>
            <a:ext cx="2583974" cy="95157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2000" b="1" dirty="0">
                <a:solidFill>
                  <a:srgbClr val="FF0000"/>
                </a:solidFill>
                <a:latin typeface="Times New Roman" panose="02020603050405020304" pitchFamily="18" charset="0"/>
                <a:cs typeface="Times New Roman" panose="02020603050405020304" pitchFamily="18" charset="0"/>
              </a:rPr>
              <a:t>Option 2 for mortality rate model</a:t>
            </a:r>
            <a:endParaRPr lang="en-CA" sz="2000" b="1" dirty="0">
              <a:solidFill>
                <a:srgbClr val="FF0000"/>
              </a:solidFill>
              <a:latin typeface="Times New Roman" panose="02020603050405020304" pitchFamily="18" charset="0"/>
              <a:cs typeface="Times New Roman" panose="02020603050405020304" pitchFamily="18" charset="0"/>
            </a:endParaRPr>
          </a:p>
          <a:p>
            <a:pPr algn="r"/>
            <a:endParaRPr lang="en-CA" sz="2000" b="1"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308715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2" name="Picture 11" descr="A diagram of a number of age-specific regions&#10;&#10;Description automatically generated with medium confidence">
            <a:extLst>
              <a:ext uri="{FF2B5EF4-FFF2-40B4-BE49-F238E27FC236}">
                <a16:creationId xmlns:a16="http://schemas.microsoft.com/office/drawing/2014/main" id="{CC407E1E-91AD-9629-EDF2-E668D0ACBB3A}"/>
              </a:ext>
            </a:extLst>
          </p:cNvPr>
          <p:cNvPicPr>
            <a:picLocks noChangeAspect="1"/>
          </p:cNvPicPr>
          <p:nvPr/>
        </p:nvPicPr>
        <p:blipFill rotWithShape="1">
          <a:blip r:embed="rId2"/>
          <a:srcRect l="6602" t="8326" r="8844" b="6737"/>
          <a:stretch/>
        </p:blipFill>
        <p:spPr>
          <a:xfrm>
            <a:off x="641433" y="1531786"/>
            <a:ext cx="5347811" cy="4476670"/>
          </a:xfrm>
          <a:prstGeom prst="rect">
            <a:avLst/>
          </a:prstGeom>
        </p:spPr>
      </p:pic>
      <p:sp>
        <p:nvSpPr>
          <p:cNvPr id="27" name="Title 1">
            <a:extLst>
              <a:ext uri="{FF2B5EF4-FFF2-40B4-BE49-F238E27FC236}">
                <a16:creationId xmlns:a16="http://schemas.microsoft.com/office/drawing/2014/main" id="{EAC65B71-AE39-20CA-01ED-D96C9FB66864}"/>
              </a:ext>
            </a:extLst>
          </p:cNvPr>
          <p:cNvSpPr txBox="1">
            <a:spLocks/>
          </p:cNvSpPr>
          <p:nvPr/>
        </p:nvSpPr>
        <p:spPr>
          <a:xfrm>
            <a:off x="838200" y="432031"/>
            <a:ext cx="10515600" cy="724190"/>
          </a:xfrm>
          <a:prstGeom prst="rect">
            <a:avLst/>
          </a:prstGeom>
        </p:spPr>
        <p:txBody>
          <a:bodyPr vert="horz" lIns="91440" tIns="45720" rIns="91440" bIns="45720" rtlCol="0" anchor="b">
            <a:normAutofit fontScale="92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CA" sz="4000" dirty="0">
                <a:latin typeface="Times New Roman" panose="02020603050405020304" pitchFamily="18" charset="0"/>
                <a:cs typeface="Times New Roman" panose="02020603050405020304" pitchFamily="18" charset="0"/>
              </a:rPr>
              <a:t>Strehler-Mildvan Correlation phenomenological data</a:t>
            </a:r>
          </a:p>
        </p:txBody>
      </p:sp>
      <p:sp>
        <p:nvSpPr>
          <p:cNvPr id="28" name="Title 1">
            <a:extLst>
              <a:ext uri="{FF2B5EF4-FFF2-40B4-BE49-F238E27FC236}">
                <a16:creationId xmlns:a16="http://schemas.microsoft.com/office/drawing/2014/main" id="{7964D895-19AC-F187-F83C-BFCCBC679D09}"/>
              </a:ext>
            </a:extLst>
          </p:cNvPr>
          <p:cNvSpPr txBox="1">
            <a:spLocks/>
          </p:cNvSpPr>
          <p:nvPr/>
        </p:nvSpPr>
        <p:spPr>
          <a:xfrm>
            <a:off x="7558117" y="6384022"/>
            <a:ext cx="4314568" cy="262011"/>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CA" sz="1400" dirty="0">
                <a:latin typeface="Times New Roman" panose="02020603050405020304" pitchFamily="18" charset="0"/>
                <a:cs typeface="Times New Roman" panose="02020603050405020304" pitchFamily="18" charset="0"/>
              </a:rPr>
              <a:t>Slide 9</a:t>
            </a:r>
          </a:p>
          <a:p>
            <a:pPr algn="r"/>
            <a:endParaRPr lang="en-CA"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018855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descr="A diagram of a number of individuals&#10;&#10;Description automatically generated with medium confidence">
            <a:extLst>
              <a:ext uri="{FF2B5EF4-FFF2-40B4-BE49-F238E27FC236}">
                <a16:creationId xmlns:a16="http://schemas.microsoft.com/office/drawing/2014/main" id="{FC549558-A603-45F5-7761-157F18EA2A7C}"/>
              </a:ext>
            </a:extLst>
          </p:cNvPr>
          <p:cNvPicPr>
            <a:picLocks noChangeAspect="1"/>
          </p:cNvPicPr>
          <p:nvPr/>
        </p:nvPicPr>
        <p:blipFill rotWithShape="1">
          <a:blip r:embed="rId2"/>
          <a:srcRect l="6365" t="8847" r="8968" b="6910"/>
          <a:stretch/>
        </p:blipFill>
        <p:spPr>
          <a:xfrm>
            <a:off x="6202758" y="1531786"/>
            <a:ext cx="5399060" cy="4476670"/>
          </a:xfrm>
          <a:prstGeom prst="rect">
            <a:avLst/>
          </a:prstGeom>
        </p:spPr>
      </p:pic>
      <p:pic>
        <p:nvPicPr>
          <p:cNvPr id="12" name="Picture 11" descr="A diagram of a number of age-specific regions&#10;&#10;Description automatically generated with medium confidence">
            <a:extLst>
              <a:ext uri="{FF2B5EF4-FFF2-40B4-BE49-F238E27FC236}">
                <a16:creationId xmlns:a16="http://schemas.microsoft.com/office/drawing/2014/main" id="{CC407E1E-91AD-9629-EDF2-E668D0ACBB3A}"/>
              </a:ext>
            </a:extLst>
          </p:cNvPr>
          <p:cNvPicPr>
            <a:picLocks noChangeAspect="1"/>
          </p:cNvPicPr>
          <p:nvPr/>
        </p:nvPicPr>
        <p:blipFill rotWithShape="1">
          <a:blip r:embed="rId3"/>
          <a:srcRect l="6602" t="8326" r="8844" b="6737"/>
          <a:stretch/>
        </p:blipFill>
        <p:spPr>
          <a:xfrm>
            <a:off x="641433" y="1531786"/>
            <a:ext cx="5347811" cy="4476670"/>
          </a:xfrm>
          <a:prstGeom prst="rect">
            <a:avLst/>
          </a:prstGeom>
        </p:spPr>
      </p:pic>
      <p:sp>
        <p:nvSpPr>
          <p:cNvPr id="27" name="Title 1">
            <a:extLst>
              <a:ext uri="{FF2B5EF4-FFF2-40B4-BE49-F238E27FC236}">
                <a16:creationId xmlns:a16="http://schemas.microsoft.com/office/drawing/2014/main" id="{EAC65B71-AE39-20CA-01ED-D96C9FB66864}"/>
              </a:ext>
            </a:extLst>
          </p:cNvPr>
          <p:cNvSpPr txBox="1">
            <a:spLocks/>
          </p:cNvSpPr>
          <p:nvPr/>
        </p:nvSpPr>
        <p:spPr>
          <a:xfrm>
            <a:off x="838200" y="432031"/>
            <a:ext cx="10515600" cy="724190"/>
          </a:xfrm>
          <a:prstGeom prst="rect">
            <a:avLst/>
          </a:prstGeom>
        </p:spPr>
        <p:txBody>
          <a:bodyPr vert="horz" lIns="91440" tIns="45720" rIns="91440" bIns="45720" rtlCol="0" anchor="b">
            <a:normAutofit fontScale="92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CA" sz="4000" dirty="0">
                <a:latin typeface="Times New Roman" panose="02020603050405020304" pitchFamily="18" charset="0"/>
                <a:cs typeface="Times New Roman" panose="02020603050405020304" pitchFamily="18" charset="0"/>
              </a:rPr>
              <a:t>Strehler-Mildvan Correlation phenomenological data</a:t>
            </a:r>
          </a:p>
        </p:txBody>
      </p:sp>
      <p:sp>
        <p:nvSpPr>
          <p:cNvPr id="28" name="Title 1">
            <a:extLst>
              <a:ext uri="{FF2B5EF4-FFF2-40B4-BE49-F238E27FC236}">
                <a16:creationId xmlns:a16="http://schemas.microsoft.com/office/drawing/2014/main" id="{7964D895-19AC-F187-F83C-BFCCBC679D09}"/>
              </a:ext>
            </a:extLst>
          </p:cNvPr>
          <p:cNvSpPr txBox="1">
            <a:spLocks/>
          </p:cNvSpPr>
          <p:nvPr/>
        </p:nvSpPr>
        <p:spPr>
          <a:xfrm>
            <a:off x="7558117" y="6384022"/>
            <a:ext cx="4314568" cy="262011"/>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CA" sz="1400" dirty="0">
                <a:latin typeface="Times New Roman" panose="02020603050405020304" pitchFamily="18" charset="0"/>
                <a:cs typeface="Times New Roman" panose="02020603050405020304" pitchFamily="18" charset="0"/>
              </a:rPr>
              <a:t>Slide 9</a:t>
            </a:r>
          </a:p>
          <a:p>
            <a:pPr algn="r"/>
            <a:endParaRPr lang="en-CA"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6094072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4353</TotalTime>
  <Words>1196</Words>
  <Application>Microsoft Macintosh PowerPoint</Application>
  <PresentationFormat>Widescreen</PresentationFormat>
  <Paragraphs>192</Paragraphs>
  <Slides>42</Slides>
  <Notes>16</Notes>
  <HiddenSlides>8</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42</vt:i4>
      </vt:variant>
    </vt:vector>
  </HeadingPairs>
  <TitlesOfParts>
    <vt:vector size="53" baseType="lpstr">
      <vt:lpstr>AdvTT2acb703b</vt:lpstr>
      <vt:lpstr>AdvTT2acb703b+03</vt:lpstr>
      <vt:lpstr>AdvTT2acb703b+20</vt:lpstr>
      <vt:lpstr>AdvTT59df095f.I</vt:lpstr>
      <vt:lpstr>Arial</vt:lpstr>
      <vt:lpstr>Calibri</vt:lpstr>
      <vt:lpstr>Calibri Light</vt:lpstr>
      <vt:lpstr>Cambria Math</vt:lpstr>
      <vt:lpstr>Google Sans</vt:lpstr>
      <vt:lpstr>Times New Roman</vt:lpstr>
      <vt:lpstr>Office Theme</vt:lpstr>
      <vt:lpstr>Health, mortality and Human Aging </vt:lpstr>
      <vt:lpstr>Gompertz Law to model the exponential increment</vt:lpstr>
      <vt:lpstr>Gompertz Law to model the exponential increment</vt:lpstr>
      <vt:lpstr>PowerPoint Presentation</vt:lpstr>
      <vt:lpstr>Strehler-Mildvan Correlation</vt:lpstr>
      <vt:lpstr>Strehler-Mildvan Correlation</vt:lpstr>
      <vt:lpstr>Developing a model for frailty index and mortality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Connection with our proposed model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Ruido, Información y Fitness en ambientes cambiantes</dc:title>
  <dc:creator>Rafael Enrique Velasquez Rojas</dc:creator>
  <cp:lastModifiedBy>Rafael Enrique Velasquez Rojas</cp:lastModifiedBy>
  <cp:revision>28</cp:revision>
  <dcterms:created xsi:type="dcterms:W3CDTF">2023-03-08T12:33:02Z</dcterms:created>
  <dcterms:modified xsi:type="dcterms:W3CDTF">2023-11-20T16:18:35Z</dcterms:modified>
</cp:coreProperties>
</file>